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681DF-A9AF-D24B-9D06-9DA8D77B6C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9175A-BBB1-404A-915A-E7C4FEE3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informatica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9175A-BBB1-404A-915A-E7C4FEE35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A574-E53D-3E49-8D24-AC96292A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8E62F-EBC6-1543-907C-D727F9E9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06F1-02BF-764A-BA14-6058AA57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09CB-AF9A-7140-9DB8-5779A683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0D49-BA09-9648-B124-FF047992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8CE5-A728-3548-B632-549F208C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BEA63-646D-3440-9165-E39CE1F5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1CB7-9AAD-B24A-B163-CE75398F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B13A-75F5-F248-A0F8-6F9245DB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3690-722C-C14E-89D7-E769A5A0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E7590-2DFB-C84C-ADD9-E89FB142B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DCB1-A240-4247-854F-07CC71D37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46A3-272A-AB43-8273-20661AEB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F9C8-BE30-7D45-88C8-AE90A34C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1897-F563-9A41-8DB5-AAC227C2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0F6A-0CE2-EA42-ABCE-821ED1DB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AE07-38D1-2C49-98E0-71701D99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D1CE-1DFC-2849-A358-B59B5BB7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2D2A-A748-024E-B3E7-EF90311C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2007-D4DD-DD48-A271-3214BAFF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3806-C183-4A4C-BA3D-41C1117A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9E7C2-84B8-B74B-8CD7-FA0A5D3B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7404-793C-3945-81C1-0BCE23F4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55B05-7D66-314A-BF5A-982DECFF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97A7-F945-AE47-95DE-B7EC5DB1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1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7962-A5EA-2B43-BB9B-62B780BB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8DF3-6854-554B-BE11-FFDC267C8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53211-CF27-4240-A9DE-48B45BED6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CBC62-6AA1-8740-A270-CC23C024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E42E9-93CF-5442-A4F7-CF847007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0478-8805-654D-898F-B3EBE18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D75A-4385-9941-97BF-48B9563D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3FB3-A261-3D4C-AC2D-9143FF795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0C91-E4EE-C841-9E9C-DD7831D8C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5EC40-5E1C-DB4F-971E-9D9A40B06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7D186-375C-F446-8AD2-3DB894CCC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64A5D-E78B-A747-96D7-17DED44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73ACF-F579-E244-95C1-3CF4D612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4EC90-C9DF-2F41-945D-CE575D7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49E6-40B9-C54B-A891-461DFE81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EB19A-4570-014D-A751-16E12F9B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36C3A-787B-A948-AF58-4D7D3390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BF293-4B84-294F-91F2-16E9AA9B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3278A-A066-AC44-9FBD-3B89C351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9C0E-D419-E446-9F91-F10C5F5E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5E4B6-9AA8-404C-A8CF-46C692E7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5038-0083-784B-9CA0-727A8AF5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5A79-DC89-C447-8D28-B88AAF70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1924A-F0B9-B04C-A401-AE1781A5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E685C-BB29-0D49-9E7B-7A95E871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1EF1B-83BC-D846-9AF8-7FFA665D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B7EF-69B6-7042-9228-7A771ADC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E53D-1E4D-BB4E-8FA5-3052468D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39E68-06D2-8C45-96F3-6C449C861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A0A13-068F-6445-81A6-A7DD67F4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92A6F-4425-424E-93E3-5FCBDB35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95A7-4FC9-8D43-9AB4-8398366B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CED8-6A0C-1D4B-B9E5-3AB1E8CF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66643-3FD7-1249-902B-0C18B611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94A1-01C3-6644-9027-32274EC5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3411-3E6A-1D44-B3A5-D92075791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F6C5-869D-5C48-BF84-CA80014AFD7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332D-8462-404E-B8A8-EB56B911F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66A82-7139-6447-87A3-A489D3962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97DB-D333-9C40-B2A8-C6AA1A46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59931A-1C6C-DC40-92E8-CFFE10F6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4" y="0"/>
            <a:ext cx="8726131" cy="5284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60E04-03E6-8741-8EA0-5F01ACD9D030}"/>
              </a:ext>
            </a:extLst>
          </p:cNvPr>
          <p:cNvSpPr txBox="1"/>
          <p:nvPr/>
        </p:nvSpPr>
        <p:spPr>
          <a:xfrm>
            <a:off x="296879" y="5122928"/>
            <a:ext cx="11619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400" dirty="0"/>
              <a:t>Assuming there are various data sources (IoT etc), all these data can be ingested through informatica streaming and ingestion platform where streaming/batch processing will take place in the stream layer to enrich the data. </a:t>
            </a:r>
          </a:p>
          <a:p>
            <a:pPr algn="just"/>
            <a:endParaRPr lang="en-SG" sz="1400" dirty="0"/>
          </a:p>
          <a:p>
            <a:pPr algn="just"/>
            <a:r>
              <a:rPr lang="en-SG" sz="1400" dirty="0"/>
              <a:t>The data is then distributed to the serving layer such as a cloud data lake, cloud data warehouse, operational intelligence or alerting systems for self-service analytics and machine learning (ML), reporting, dashboarding, predictive and preventive maintenance as well as alerting use cases. </a:t>
            </a:r>
          </a:p>
          <a:p>
            <a:pPr algn="just"/>
            <a:endParaRPr lang="en-SG" sz="1400" dirty="0"/>
          </a:p>
          <a:p>
            <a:pPr algn="just"/>
            <a:r>
              <a:rPr lang="en-SG" sz="1400" dirty="0"/>
              <a:t>Once the </a:t>
            </a:r>
            <a:r>
              <a:rPr lang="en-SG" sz="1400"/>
              <a:t>data is </a:t>
            </a:r>
            <a:r>
              <a:rPr lang="en-SG" sz="1400" dirty="0"/>
              <a:t>processed, various BI tool like tableau or </a:t>
            </a:r>
            <a:r>
              <a:rPr lang="en-SG" sz="1400" dirty="0" err="1"/>
              <a:t>Qliksense</a:t>
            </a:r>
            <a:r>
              <a:rPr lang="en-SG" sz="1400" dirty="0"/>
              <a:t> could be integrated with the data storage (RDMBS etc) to extract the data for visualisation.</a:t>
            </a:r>
          </a:p>
          <a:p>
            <a:pPr algn="just"/>
            <a:endParaRPr lang="en-SG" sz="1400" dirty="0"/>
          </a:p>
          <a:p>
            <a:pPr algn="just"/>
            <a:endParaRPr lang="en-US" sz="1400" dirty="0"/>
          </a:p>
        </p:txBody>
      </p:sp>
      <p:pic>
        <p:nvPicPr>
          <p:cNvPr id="1026" name="Picture 2" descr="Qlik Sense Enterprise Server Review | PCMag">
            <a:extLst>
              <a:ext uri="{FF2B5EF4-FFF2-40B4-BE49-F238E27FC236}">
                <a16:creationId xmlns:a16="http://schemas.microsoft.com/office/drawing/2014/main" id="{61F2FD05-B8C4-E640-A9E2-7179FF6C9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62" y="963775"/>
            <a:ext cx="1491483" cy="109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Download Center">
            <a:extLst>
              <a:ext uri="{FF2B5EF4-FFF2-40B4-BE49-F238E27FC236}">
                <a16:creationId xmlns:a16="http://schemas.microsoft.com/office/drawing/2014/main" id="{EE5DC796-4569-304A-A930-E3711660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84" y="2679593"/>
            <a:ext cx="1991828" cy="44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Power BI Review | PCMag">
            <a:extLst>
              <a:ext uri="{FF2B5EF4-FFF2-40B4-BE49-F238E27FC236}">
                <a16:creationId xmlns:a16="http://schemas.microsoft.com/office/drawing/2014/main" id="{84B2F908-BFD4-444E-9C1D-420AEA92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913" y="3984797"/>
            <a:ext cx="1847599" cy="104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A937C3-13F5-BF44-80FF-B40F19FD9D1C}"/>
              </a:ext>
            </a:extLst>
          </p:cNvPr>
          <p:cNvCxnSpPr/>
          <p:nvPr/>
        </p:nvCxnSpPr>
        <p:spPr>
          <a:xfrm>
            <a:off x="9191504" y="1508166"/>
            <a:ext cx="405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ECC63E-2BF8-1742-B3E0-D08BED929674}"/>
              </a:ext>
            </a:extLst>
          </p:cNvPr>
          <p:cNvCxnSpPr/>
          <p:nvPr/>
        </p:nvCxnSpPr>
        <p:spPr>
          <a:xfrm>
            <a:off x="9190473" y="2903673"/>
            <a:ext cx="405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392EA-4ECC-5848-B825-8A80807B1DD1}"/>
              </a:ext>
            </a:extLst>
          </p:cNvPr>
          <p:cNvCxnSpPr/>
          <p:nvPr/>
        </p:nvCxnSpPr>
        <p:spPr>
          <a:xfrm>
            <a:off x="9190472" y="4504862"/>
            <a:ext cx="405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8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122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weijie weijie</dc:creator>
  <cp:lastModifiedBy>weijie weijie</cp:lastModifiedBy>
  <cp:revision>10</cp:revision>
  <dcterms:created xsi:type="dcterms:W3CDTF">2021-08-20T12:40:28Z</dcterms:created>
  <dcterms:modified xsi:type="dcterms:W3CDTF">2021-08-20T13:02:28Z</dcterms:modified>
</cp:coreProperties>
</file>