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56" r:id="rId2"/>
    <p:sldId id="274" r:id="rId3"/>
    <p:sldId id="257" r:id="rId4"/>
    <p:sldId id="259" r:id="rId5"/>
    <p:sldId id="258" r:id="rId6"/>
    <p:sldId id="260" r:id="rId7"/>
    <p:sldId id="261" r:id="rId8"/>
    <p:sldId id="262" r:id="rId9"/>
    <p:sldId id="263" r:id="rId10"/>
    <p:sldId id="267" r:id="rId11"/>
    <p:sldId id="268" r:id="rId12"/>
    <p:sldId id="275" r:id="rId13"/>
    <p:sldId id="269" r:id="rId14"/>
    <p:sldId id="270" r:id="rId15"/>
    <p:sldId id="271" r:id="rId16"/>
    <p:sldId id="272" r:id="rId17"/>
    <p:sldId id="280" r:id="rId18"/>
    <p:sldId id="279" r:id="rId19"/>
    <p:sldId id="277" r:id="rId20"/>
    <p:sldId id="278" r:id="rId21"/>
  </p:sldIdLst>
  <p:sldSz cx="9144000" cy="6858000" type="screen4x3"/>
  <p:notesSz cx="6858000" cy="9144000"/>
  <p:custDataLst>
    <p:tags r:id="rId22"/>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4630" autoAdjust="0"/>
  </p:normalViewPr>
  <p:slideViewPr>
    <p:cSldViewPr>
      <p:cViewPr varScale="1">
        <p:scale>
          <a:sx n="108" d="100"/>
          <a:sy n="108" d="100"/>
        </p:scale>
        <p:origin x="7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3420813-3E2D-4602-B09E-40AF469FD9DD}"/>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8ABDCF3E-52AD-430E-8AAE-8AF7AF47F2CC}"/>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kumimoji="1" lang="en-US" altLang="en-US" sz="2400">
                <a:latin typeface="Times New Roman" panose="02020603050405020304" pitchFamily="18" charset="0"/>
              </a:endParaRPr>
            </a:p>
          </p:txBody>
        </p:sp>
        <p:sp>
          <p:nvSpPr>
            <p:cNvPr id="6" name="AutoShape 4">
              <a:extLst>
                <a:ext uri="{FF2B5EF4-FFF2-40B4-BE49-F238E27FC236}">
                  <a16:creationId xmlns:a16="http://schemas.microsoft.com/office/drawing/2014/main" id="{34589639-831E-430B-AADB-BD784C355171}"/>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kumimoji="1" lang="en-US" altLang="en-US"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BB476267-9AD2-4BD1-8BA4-8A052A20A443}"/>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47E0F122-24A7-4AC5-841C-F892CA89CFC8}"/>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AutoShape 7">
              <a:extLst>
                <a:ext uri="{FF2B5EF4-FFF2-40B4-BE49-F238E27FC236}">
                  <a16:creationId xmlns:a16="http://schemas.microsoft.com/office/drawing/2014/main" id="{9520E702-AE4F-49DB-9847-6D6DCD450D64}"/>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Date Placeholder 9">
            <a:extLst>
              <a:ext uri="{FF2B5EF4-FFF2-40B4-BE49-F238E27FC236}">
                <a16:creationId xmlns:a16="http://schemas.microsoft.com/office/drawing/2014/main" id="{7BE273D3-C172-4FDC-B180-F28A43F7E01A}"/>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Footer Placeholder 10">
            <a:extLst>
              <a:ext uri="{FF2B5EF4-FFF2-40B4-BE49-F238E27FC236}">
                <a16:creationId xmlns:a16="http://schemas.microsoft.com/office/drawing/2014/main" id="{0938273F-5D21-41C2-8C9B-4DDD0DA19288}"/>
              </a:ext>
            </a:extLst>
          </p:cNvPr>
          <p:cNvSpPr>
            <a:spLocks noGrp="1" noChangeArrowheads="1"/>
          </p:cNvSpPr>
          <p:nvPr>
            <p:ph type="ftr" sz="quarter" idx="11"/>
          </p:nvPr>
        </p:nvSpPr>
        <p:spPr/>
        <p:txBody>
          <a:bodyPr/>
          <a:lstStyle>
            <a:lvl1pPr algn="r">
              <a:defRPr/>
            </a:lvl1pPr>
          </a:lstStyle>
          <a:p>
            <a:pPr>
              <a:defRPr/>
            </a:pPr>
            <a:endParaRPr lang="en-US"/>
          </a:p>
        </p:txBody>
      </p:sp>
      <p:sp>
        <p:nvSpPr>
          <p:cNvPr id="12" name="Slide Number Placeholder 11">
            <a:extLst>
              <a:ext uri="{FF2B5EF4-FFF2-40B4-BE49-F238E27FC236}">
                <a16:creationId xmlns:a16="http://schemas.microsoft.com/office/drawing/2014/main" id="{1BE5C3F0-DE6F-480B-AA48-5B59944463CE}"/>
              </a:ext>
            </a:extLst>
          </p:cNvPr>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D57384AF-E388-4871-A978-CAAC200D9BF6}" type="slidenum">
              <a:rPr lang="en-US" altLang="en-US"/>
              <a:pPr>
                <a:defRPr/>
              </a:pPr>
              <a:t>‹#›</a:t>
            </a:fld>
            <a:endParaRPr lang="en-US" altLang="en-US"/>
          </a:p>
        </p:txBody>
      </p:sp>
    </p:spTree>
    <p:extLst>
      <p:ext uri="{BB962C8B-B14F-4D97-AF65-F5344CB8AC3E}">
        <p14:creationId xmlns:p14="http://schemas.microsoft.com/office/powerpoint/2010/main" val="374313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4EDB1DFE-8C8F-4D73-A4C5-5786F9D132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A771AF94-F73C-4B71-B021-7B325D23F5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264DC0E6-C155-499E-B4B6-179D85FD4514}"/>
              </a:ext>
            </a:extLst>
          </p:cNvPr>
          <p:cNvSpPr>
            <a:spLocks noGrp="1" noChangeArrowheads="1"/>
          </p:cNvSpPr>
          <p:nvPr>
            <p:ph type="sldNum" sz="quarter" idx="12"/>
          </p:nvPr>
        </p:nvSpPr>
        <p:spPr>
          <a:ln/>
        </p:spPr>
        <p:txBody>
          <a:bodyPr/>
          <a:lstStyle>
            <a:lvl1pPr>
              <a:defRPr/>
            </a:lvl1pPr>
          </a:lstStyle>
          <a:p>
            <a:pPr>
              <a:defRPr/>
            </a:pPr>
            <a:fld id="{2F433CB3-B21A-434C-9CD2-DA78D968993D}" type="slidenum">
              <a:rPr lang="en-US" altLang="en-US"/>
              <a:pPr>
                <a:defRPr/>
              </a:pPr>
              <a:t>‹#›</a:t>
            </a:fld>
            <a:endParaRPr lang="en-US" altLang="en-US"/>
          </a:p>
        </p:txBody>
      </p:sp>
    </p:spTree>
    <p:extLst>
      <p:ext uri="{BB962C8B-B14F-4D97-AF65-F5344CB8AC3E}">
        <p14:creationId xmlns:p14="http://schemas.microsoft.com/office/powerpoint/2010/main" val="203847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98CE06D5-B049-43F3-9947-D7E17DFFA02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E098F497-8C83-4AEC-B89C-BEFC20CB1C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CD8C5C95-97CE-4581-87C3-D916E47DBBE3}"/>
              </a:ext>
            </a:extLst>
          </p:cNvPr>
          <p:cNvSpPr>
            <a:spLocks noGrp="1" noChangeArrowheads="1"/>
          </p:cNvSpPr>
          <p:nvPr>
            <p:ph type="sldNum" sz="quarter" idx="12"/>
          </p:nvPr>
        </p:nvSpPr>
        <p:spPr>
          <a:ln/>
        </p:spPr>
        <p:txBody>
          <a:bodyPr/>
          <a:lstStyle>
            <a:lvl1pPr>
              <a:defRPr/>
            </a:lvl1pPr>
          </a:lstStyle>
          <a:p>
            <a:pPr>
              <a:defRPr/>
            </a:pPr>
            <a:fld id="{1E2E3E3B-4563-4EBD-8A6A-23006568DA96}" type="slidenum">
              <a:rPr lang="en-US" altLang="en-US"/>
              <a:pPr>
                <a:defRPr/>
              </a:pPr>
              <a:t>‹#›</a:t>
            </a:fld>
            <a:endParaRPr lang="en-US" altLang="en-US"/>
          </a:p>
        </p:txBody>
      </p:sp>
    </p:spTree>
    <p:extLst>
      <p:ext uri="{BB962C8B-B14F-4D97-AF65-F5344CB8AC3E}">
        <p14:creationId xmlns:p14="http://schemas.microsoft.com/office/powerpoint/2010/main" val="1526557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760913" y="2362200"/>
            <a:ext cx="3770312" cy="3724275"/>
          </a:xfrm>
        </p:spPr>
        <p:txBody>
          <a:bodyPr/>
          <a:lstStyle/>
          <a:p>
            <a:pPr lvl="0"/>
            <a:endParaRPr lang="en-US" noProof="0"/>
          </a:p>
        </p:txBody>
      </p:sp>
      <p:sp>
        <p:nvSpPr>
          <p:cNvPr id="5" name="Rectangle 11">
            <a:extLst>
              <a:ext uri="{FF2B5EF4-FFF2-40B4-BE49-F238E27FC236}">
                <a16:creationId xmlns:a16="http://schemas.microsoft.com/office/drawing/2014/main" id="{765F69F4-CF1F-4980-9B6C-CE6E58C0C73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CA1CEDC8-4F0B-448A-8A08-F5D9CBEB92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A1024629-0FEB-4F40-A96A-190A208062B0}"/>
              </a:ext>
            </a:extLst>
          </p:cNvPr>
          <p:cNvSpPr>
            <a:spLocks noGrp="1" noChangeArrowheads="1"/>
          </p:cNvSpPr>
          <p:nvPr>
            <p:ph type="sldNum" sz="quarter" idx="12"/>
          </p:nvPr>
        </p:nvSpPr>
        <p:spPr>
          <a:ln/>
        </p:spPr>
        <p:txBody>
          <a:bodyPr/>
          <a:lstStyle>
            <a:lvl1pPr>
              <a:defRPr/>
            </a:lvl1pPr>
          </a:lstStyle>
          <a:p>
            <a:pPr>
              <a:defRPr/>
            </a:pPr>
            <a:fld id="{6DAC9F77-2A2F-41A1-80BF-B0184564855C}" type="slidenum">
              <a:rPr lang="en-US" altLang="en-US"/>
              <a:pPr>
                <a:defRPr/>
              </a:pPr>
              <a:t>‹#›</a:t>
            </a:fld>
            <a:endParaRPr lang="en-US" altLang="en-US"/>
          </a:p>
        </p:txBody>
      </p:sp>
    </p:spTree>
    <p:extLst>
      <p:ext uri="{BB962C8B-B14F-4D97-AF65-F5344CB8AC3E}">
        <p14:creationId xmlns:p14="http://schemas.microsoft.com/office/powerpoint/2010/main" val="266684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389FAE59-D0CC-416E-B02A-29F6E3D65E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0174B128-B648-4C45-9113-6DDA961811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7465C633-C207-4C26-A5F1-7493130D74A3}"/>
              </a:ext>
            </a:extLst>
          </p:cNvPr>
          <p:cNvSpPr>
            <a:spLocks noGrp="1" noChangeArrowheads="1"/>
          </p:cNvSpPr>
          <p:nvPr>
            <p:ph type="sldNum" sz="quarter" idx="12"/>
          </p:nvPr>
        </p:nvSpPr>
        <p:spPr>
          <a:ln/>
        </p:spPr>
        <p:txBody>
          <a:bodyPr/>
          <a:lstStyle>
            <a:lvl1pPr>
              <a:defRPr/>
            </a:lvl1pPr>
          </a:lstStyle>
          <a:p>
            <a:pPr>
              <a:defRPr/>
            </a:pPr>
            <a:fld id="{5B9B5780-487F-491E-88CC-3519F9AF101B}" type="slidenum">
              <a:rPr lang="en-US" altLang="en-US"/>
              <a:pPr>
                <a:defRPr/>
              </a:pPr>
              <a:t>‹#›</a:t>
            </a:fld>
            <a:endParaRPr lang="en-US" altLang="en-US"/>
          </a:p>
        </p:txBody>
      </p:sp>
    </p:spTree>
    <p:extLst>
      <p:ext uri="{BB962C8B-B14F-4D97-AF65-F5344CB8AC3E}">
        <p14:creationId xmlns:p14="http://schemas.microsoft.com/office/powerpoint/2010/main" val="3667730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22416978-58B5-4C15-8FCC-5016DCBB451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DAB52600-EE30-4EEF-B072-9A80DD6EB3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A265F8E6-7E07-4B4F-98CB-8C15F290535F}"/>
              </a:ext>
            </a:extLst>
          </p:cNvPr>
          <p:cNvSpPr>
            <a:spLocks noGrp="1" noChangeArrowheads="1"/>
          </p:cNvSpPr>
          <p:nvPr>
            <p:ph type="sldNum" sz="quarter" idx="12"/>
          </p:nvPr>
        </p:nvSpPr>
        <p:spPr>
          <a:ln/>
        </p:spPr>
        <p:txBody>
          <a:bodyPr/>
          <a:lstStyle>
            <a:lvl1pPr>
              <a:defRPr/>
            </a:lvl1pPr>
          </a:lstStyle>
          <a:p>
            <a:pPr>
              <a:defRPr/>
            </a:pPr>
            <a:fld id="{8586D03C-1378-4902-BC56-2464504B5F1F}" type="slidenum">
              <a:rPr lang="en-US" altLang="en-US"/>
              <a:pPr>
                <a:defRPr/>
              </a:pPr>
              <a:t>‹#›</a:t>
            </a:fld>
            <a:endParaRPr lang="en-US" altLang="en-US"/>
          </a:p>
        </p:txBody>
      </p:sp>
    </p:spTree>
    <p:extLst>
      <p:ext uri="{BB962C8B-B14F-4D97-AF65-F5344CB8AC3E}">
        <p14:creationId xmlns:p14="http://schemas.microsoft.com/office/powerpoint/2010/main" val="311227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1265D569-4474-456C-8321-2AB561FFC70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4173CC09-49C5-42AC-9E5E-D51D3C7124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869039DA-8195-4016-9078-7F578B39D3F6}"/>
              </a:ext>
            </a:extLst>
          </p:cNvPr>
          <p:cNvSpPr>
            <a:spLocks noGrp="1" noChangeArrowheads="1"/>
          </p:cNvSpPr>
          <p:nvPr>
            <p:ph type="sldNum" sz="quarter" idx="12"/>
          </p:nvPr>
        </p:nvSpPr>
        <p:spPr>
          <a:ln/>
        </p:spPr>
        <p:txBody>
          <a:bodyPr/>
          <a:lstStyle>
            <a:lvl1pPr>
              <a:defRPr/>
            </a:lvl1pPr>
          </a:lstStyle>
          <a:p>
            <a:pPr>
              <a:defRPr/>
            </a:pPr>
            <a:fld id="{F6E32E06-9F43-487B-B8A7-9F2D7B84FEEC}" type="slidenum">
              <a:rPr lang="en-US" altLang="en-US"/>
              <a:pPr>
                <a:defRPr/>
              </a:pPr>
              <a:t>‹#›</a:t>
            </a:fld>
            <a:endParaRPr lang="en-US" altLang="en-US"/>
          </a:p>
        </p:txBody>
      </p:sp>
    </p:spTree>
    <p:extLst>
      <p:ext uri="{BB962C8B-B14F-4D97-AF65-F5344CB8AC3E}">
        <p14:creationId xmlns:p14="http://schemas.microsoft.com/office/powerpoint/2010/main" val="44018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5CDDA4FE-B613-43B1-9ED8-F084AD1A3BE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05F5B519-9F36-48BB-AFD7-1672ED0FBA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5B283762-D135-4950-A797-EDD012C998F9}"/>
              </a:ext>
            </a:extLst>
          </p:cNvPr>
          <p:cNvSpPr>
            <a:spLocks noGrp="1" noChangeArrowheads="1"/>
          </p:cNvSpPr>
          <p:nvPr>
            <p:ph type="sldNum" sz="quarter" idx="12"/>
          </p:nvPr>
        </p:nvSpPr>
        <p:spPr>
          <a:ln/>
        </p:spPr>
        <p:txBody>
          <a:bodyPr/>
          <a:lstStyle>
            <a:lvl1pPr>
              <a:defRPr/>
            </a:lvl1pPr>
          </a:lstStyle>
          <a:p>
            <a:pPr>
              <a:defRPr/>
            </a:pPr>
            <a:fld id="{775CB34A-DDD8-413C-A366-CF7A22DE8358}" type="slidenum">
              <a:rPr lang="en-US" altLang="en-US"/>
              <a:pPr>
                <a:defRPr/>
              </a:pPr>
              <a:t>‹#›</a:t>
            </a:fld>
            <a:endParaRPr lang="en-US" altLang="en-US"/>
          </a:p>
        </p:txBody>
      </p:sp>
    </p:spTree>
    <p:extLst>
      <p:ext uri="{BB962C8B-B14F-4D97-AF65-F5344CB8AC3E}">
        <p14:creationId xmlns:p14="http://schemas.microsoft.com/office/powerpoint/2010/main" val="2623654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CD24B8D6-827F-4559-9F48-6C24D4E4EA2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5642E5EE-4EBF-4B27-8CF7-9652BB8045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16079B0F-FA32-49D6-A8AB-8BDA0D6111CC}"/>
              </a:ext>
            </a:extLst>
          </p:cNvPr>
          <p:cNvSpPr>
            <a:spLocks noGrp="1" noChangeArrowheads="1"/>
          </p:cNvSpPr>
          <p:nvPr>
            <p:ph type="sldNum" sz="quarter" idx="12"/>
          </p:nvPr>
        </p:nvSpPr>
        <p:spPr>
          <a:ln/>
        </p:spPr>
        <p:txBody>
          <a:bodyPr/>
          <a:lstStyle>
            <a:lvl1pPr>
              <a:defRPr/>
            </a:lvl1pPr>
          </a:lstStyle>
          <a:p>
            <a:pPr>
              <a:defRPr/>
            </a:pPr>
            <a:fld id="{26FEDE55-055C-4242-9065-22057A27D994}" type="slidenum">
              <a:rPr lang="en-US" altLang="en-US"/>
              <a:pPr>
                <a:defRPr/>
              </a:pPr>
              <a:t>‹#›</a:t>
            </a:fld>
            <a:endParaRPr lang="en-US" altLang="en-US"/>
          </a:p>
        </p:txBody>
      </p:sp>
    </p:spTree>
    <p:extLst>
      <p:ext uri="{BB962C8B-B14F-4D97-AF65-F5344CB8AC3E}">
        <p14:creationId xmlns:p14="http://schemas.microsoft.com/office/powerpoint/2010/main" val="472101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DE9F030-5ABD-4208-B625-7E2C6E8D44C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C1426C14-0F3B-4D3B-A061-07E5DC78A6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7D7EC0E8-ECE7-4B54-8570-5CC4C0BB167C}"/>
              </a:ext>
            </a:extLst>
          </p:cNvPr>
          <p:cNvSpPr>
            <a:spLocks noGrp="1" noChangeArrowheads="1"/>
          </p:cNvSpPr>
          <p:nvPr>
            <p:ph type="sldNum" sz="quarter" idx="12"/>
          </p:nvPr>
        </p:nvSpPr>
        <p:spPr>
          <a:ln/>
        </p:spPr>
        <p:txBody>
          <a:bodyPr/>
          <a:lstStyle>
            <a:lvl1pPr>
              <a:defRPr/>
            </a:lvl1pPr>
          </a:lstStyle>
          <a:p>
            <a:pPr>
              <a:defRPr/>
            </a:pPr>
            <a:fld id="{BF3EAE03-08E5-41CE-93FE-D4936850C79D}" type="slidenum">
              <a:rPr lang="en-US" altLang="en-US"/>
              <a:pPr>
                <a:defRPr/>
              </a:pPr>
              <a:t>‹#›</a:t>
            </a:fld>
            <a:endParaRPr lang="en-US" altLang="en-US"/>
          </a:p>
        </p:txBody>
      </p:sp>
    </p:spTree>
    <p:extLst>
      <p:ext uri="{BB962C8B-B14F-4D97-AF65-F5344CB8AC3E}">
        <p14:creationId xmlns:p14="http://schemas.microsoft.com/office/powerpoint/2010/main" val="59417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740BA936-9EBF-499A-A2BD-7CC7A4E9CE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1DD71D72-A728-46EE-B68A-E4347AFBAD5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D57F1B39-31ED-4AE2-B2B1-8A20E7BCD9D8}"/>
              </a:ext>
            </a:extLst>
          </p:cNvPr>
          <p:cNvSpPr>
            <a:spLocks noGrp="1" noChangeArrowheads="1"/>
          </p:cNvSpPr>
          <p:nvPr>
            <p:ph type="sldNum" sz="quarter" idx="12"/>
          </p:nvPr>
        </p:nvSpPr>
        <p:spPr>
          <a:ln/>
        </p:spPr>
        <p:txBody>
          <a:bodyPr/>
          <a:lstStyle>
            <a:lvl1pPr>
              <a:defRPr/>
            </a:lvl1pPr>
          </a:lstStyle>
          <a:p>
            <a:pPr>
              <a:defRPr/>
            </a:pPr>
            <a:fld id="{5D00D3D6-B193-4633-97E7-C582F7105A24}" type="slidenum">
              <a:rPr lang="en-US" altLang="en-US"/>
              <a:pPr>
                <a:defRPr/>
              </a:pPr>
              <a:t>‹#›</a:t>
            </a:fld>
            <a:endParaRPr lang="en-US" altLang="en-US"/>
          </a:p>
        </p:txBody>
      </p:sp>
    </p:spTree>
    <p:extLst>
      <p:ext uri="{BB962C8B-B14F-4D97-AF65-F5344CB8AC3E}">
        <p14:creationId xmlns:p14="http://schemas.microsoft.com/office/powerpoint/2010/main" val="231413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ABF98CB5-C14C-4D8A-83C3-99A13A0FC3E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0E305116-418D-4D4C-8FF3-27C725D858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5D978F2B-9D84-4572-8186-D953F7826B2F}"/>
              </a:ext>
            </a:extLst>
          </p:cNvPr>
          <p:cNvSpPr>
            <a:spLocks noGrp="1" noChangeArrowheads="1"/>
          </p:cNvSpPr>
          <p:nvPr>
            <p:ph type="sldNum" sz="quarter" idx="12"/>
          </p:nvPr>
        </p:nvSpPr>
        <p:spPr>
          <a:ln/>
        </p:spPr>
        <p:txBody>
          <a:bodyPr/>
          <a:lstStyle>
            <a:lvl1pPr>
              <a:defRPr/>
            </a:lvl1pPr>
          </a:lstStyle>
          <a:p>
            <a:pPr>
              <a:defRPr/>
            </a:pPr>
            <a:fld id="{BB4D2C16-4CC2-407B-983A-C376D6BC2C61}" type="slidenum">
              <a:rPr lang="en-US" altLang="en-US"/>
              <a:pPr>
                <a:defRPr/>
              </a:pPr>
              <a:t>‹#›</a:t>
            </a:fld>
            <a:endParaRPr lang="en-US" altLang="en-US"/>
          </a:p>
        </p:txBody>
      </p:sp>
    </p:spTree>
    <p:extLst>
      <p:ext uri="{BB962C8B-B14F-4D97-AF65-F5344CB8AC3E}">
        <p14:creationId xmlns:p14="http://schemas.microsoft.com/office/powerpoint/2010/main" val="11642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5A847DD-7992-461C-A6D7-553E46FC9EEB}"/>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A3900C15-51A3-4A36-8218-4DF4E654D629}"/>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2910753D-2DB3-4A02-BD1A-83B43DB93DD0}"/>
                  </a:ext>
                </a:extLst>
              </p:cNvPr>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37" name="Freeform 5">
                <a:extLst>
                  <a:ext uri="{FF2B5EF4-FFF2-40B4-BE49-F238E27FC236}">
                    <a16:creationId xmlns:a16="http://schemas.microsoft.com/office/drawing/2014/main" id="{B508518E-1013-455F-BB8E-F9D9E49DE9F8}"/>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grpSp>
          <p:nvGrpSpPr>
            <p:cNvPr id="1033" name="Group 6">
              <a:extLst>
                <a:ext uri="{FF2B5EF4-FFF2-40B4-BE49-F238E27FC236}">
                  <a16:creationId xmlns:a16="http://schemas.microsoft.com/office/drawing/2014/main" id="{33D21749-1D87-40A3-B2BA-847AF7AACD90}"/>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3C3F2411-F075-4C1C-90A2-7B121EA04C6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35" name="AutoShape 8">
                <a:extLst>
                  <a:ext uri="{FF2B5EF4-FFF2-40B4-BE49-F238E27FC236}">
                    <a16:creationId xmlns:a16="http://schemas.microsoft.com/office/drawing/2014/main" id="{C56029BB-2D9C-4FD4-8C71-FAC531E8E78D}"/>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sp>
        <p:nvSpPr>
          <p:cNvPr id="1027" name="AutoShape 9">
            <a:extLst>
              <a:ext uri="{FF2B5EF4-FFF2-40B4-BE49-F238E27FC236}">
                <a16:creationId xmlns:a16="http://schemas.microsoft.com/office/drawing/2014/main" id="{54B075B9-6FA4-4FDC-AD6D-A48616446958}"/>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3CD0AC18-58DB-4A94-937D-F0722139F24D}"/>
              </a:ext>
            </a:extLst>
          </p:cNvPr>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299" name="Rectangle 11">
            <a:extLst>
              <a:ext uri="{FF2B5EF4-FFF2-40B4-BE49-F238E27FC236}">
                <a16:creationId xmlns:a16="http://schemas.microsoft.com/office/drawing/2014/main" id="{70BD2B7C-6BCA-47DE-8800-1F1BCCE6BA72}"/>
              </a:ext>
            </a:extLst>
          </p:cNvPr>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cs typeface="Arial" charset="0"/>
              </a:defRPr>
            </a:lvl1pPr>
          </a:lstStyle>
          <a:p>
            <a:pPr>
              <a:defRPr/>
            </a:pPr>
            <a:endParaRPr lang="en-US"/>
          </a:p>
        </p:txBody>
      </p:sp>
      <p:sp>
        <p:nvSpPr>
          <p:cNvPr id="12300" name="Rectangle 12">
            <a:extLst>
              <a:ext uri="{FF2B5EF4-FFF2-40B4-BE49-F238E27FC236}">
                <a16:creationId xmlns:a16="http://schemas.microsoft.com/office/drawing/2014/main" id="{98BE12AB-F868-4E6C-BD96-71C7CFC5B108}"/>
              </a:ext>
            </a:extLst>
          </p:cNvPr>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cs typeface="Arial" charset="0"/>
              </a:defRPr>
            </a:lvl1pPr>
          </a:lstStyle>
          <a:p>
            <a:pPr>
              <a:defRPr/>
            </a:pPr>
            <a:endParaRPr lang="en-US"/>
          </a:p>
        </p:txBody>
      </p:sp>
      <p:sp>
        <p:nvSpPr>
          <p:cNvPr id="12301" name="Rectangle 13">
            <a:extLst>
              <a:ext uri="{FF2B5EF4-FFF2-40B4-BE49-F238E27FC236}">
                <a16:creationId xmlns:a16="http://schemas.microsoft.com/office/drawing/2014/main" id="{11B3E3D5-378B-42C0-9AB4-A5AAB7FA73F5}"/>
              </a:ext>
            </a:extLst>
          </p:cNvPr>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smtClean="0">
                <a:solidFill>
                  <a:schemeClr val="bg1"/>
                </a:solidFill>
              </a:defRPr>
            </a:lvl1pPr>
          </a:lstStyle>
          <a:p>
            <a:pPr>
              <a:defRPr/>
            </a:pPr>
            <a:fld id="{7F8D0F1A-8752-46DD-81A7-1AF82244233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6"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media/audio1.wav"/><Relationship Id="rId4" Type="http://schemas.openxmlformats.org/officeDocument/2006/relationships/hyperlink" Target="../../../../Program%20Files/TurningPoint/2003/Question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audio" Target="../media/audio2.wav"/><Relationship Id="rId6" Type="http://schemas.openxmlformats.org/officeDocument/2006/relationships/hyperlink" Target="../../../../Program%20Files/TurningPoint/2003/Questions.html" TargetMode="External"/><Relationship Id="rId5" Type="http://schemas.openxmlformats.org/officeDocument/2006/relationships/slide" Target="slide1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ideo" Target="file:///C:\College\Spring%2005\GS630\PPT%20Assignment\slide.mpg" TargetMode="External"/><Relationship Id="rId4" Type="http://schemas.openxmlformats.org/officeDocument/2006/relationships/hyperlink" Target="../../../../Program%20Files/TurningPoint/2003/Question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http://www.campcaleb.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17EDB6AD-81F0-4BD5-8E7C-470DBA4FC3B2}"/>
              </a:ext>
            </a:extLst>
          </p:cNvPr>
          <p:cNvSpPr>
            <a:spLocks noGrp="1" noChangeArrowheads="1"/>
          </p:cNvSpPr>
          <p:nvPr>
            <p:ph type="ctrTitle"/>
          </p:nvPr>
        </p:nvSpPr>
        <p:spPr/>
        <p:txBody>
          <a:bodyPr/>
          <a:lstStyle/>
          <a:p>
            <a:pPr eaLnBrk="1" hangingPunct="1"/>
            <a:r>
              <a:rPr lang="en-US" altLang="en-US"/>
              <a:t>How To Use PowerPoint</a:t>
            </a:r>
            <a:br>
              <a:rPr lang="en-US" altLang="en-US"/>
            </a:br>
            <a:r>
              <a:rPr lang="en-US" altLang="en-US" sz="2400"/>
              <a:t>A Brief Introduction to Commonly Used Features</a:t>
            </a:r>
            <a:endParaRPr lang="en-US" altLang="en-US"/>
          </a:p>
        </p:txBody>
      </p:sp>
      <p:sp>
        <p:nvSpPr>
          <p:cNvPr id="3075" name="FlagCount" hidden="1">
            <a:hlinkClick r:id="rId2" action="ppaction://hlinkfile"/>
            <a:extLst>
              <a:ext uri="{FF2B5EF4-FFF2-40B4-BE49-F238E27FC236}">
                <a16:creationId xmlns:a16="http://schemas.microsoft.com/office/drawing/2014/main" id="{277CDE91-37A8-4C53-8A84-40DB0E123CA8}"/>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4A4BF2E2-B00D-4454-B7A0-6575982E2B2F}"/>
              </a:ext>
            </a:extLst>
          </p:cNvPr>
          <p:cNvSpPr>
            <a:spLocks noGrp="1" noChangeArrowheads="1"/>
          </p:cNvSpPr>
          <p:nvPr>
            <p:ph type="title"/>
          </p:nvPr>
        </p:nvSpPr>
        <p:spPr/>
        <p:txBody>
          <a:bodyPr/>
          <a:lstStyle/>
          <a:p>
            <a:pPr eaLnBrk="1" hangingPunct="1"/>
            <a:r>
              <a:rPr lang="en-US" altLang="en-US"/>
              <a:t>Using “Canned” Sounds</a:t>
            </a:r>
          </a:p>
        </p:txBody>
      </p:sp>
      <p:sp>
        <p:nvSpPr>
          <p:cNvPr id="12291" name="Rectangle 3">
            <a:extLst>
              <a:ext uri="{FF2B5EF4-FFF2-40B4-BE49-F238E27FC236}">
                <a16:creationId xmlns:a16="http://schemas.microsoft.com/office/drawing/2014/main" id="{DCE7FE09-C387-435F-9541-1B87A9D68FFE}"/>
              </a:ext>
            </a:extLst>
          </p:cNvPr>
          <p:cNvSpPr>
            <a:spLocks noGrp="1" noChangeArrowheads="1"/>
          </p:cNvSpPr>
          <p:nvPr>
            <p:ph type="body" idx="1"/>
          </p:nvPr>
        </p:nvSpPr>
        <p:spPr/>
        <p:txBody>
          <a:bodyPr/>
          <a:lstStyle/>
          <a:p>
            <a:pPr eaLnBrk="1" hangingPunct="1">
              <a:lnSpc>
                <a:spcPct val="90000"/>
              </a:lnSpc>
            </a:pPr>
            <a:r>
              <a:rPr lang="en-US" altLang="en-US"/>
              <a:t>To Add a Sound Clip to Your Slide, go to “Insert” and Extend the Menu if Necessary</a:t>
            </a:r>
          </a:p>
          <a:p>
            <a:pPr eaLnBrk="1" hangingPunct="1">
              <a:lnSpc>
                <a:spcPct val="90000"/>
              </a:lnSpc>
            </a:pPr>
            <a:r>
              <a:rPr lang="en-US" altLang="en-US"/>
              <a:t>Place your Mouse over “Movies and Sounds”</a:t>
            </a:r>
          </a:p>
          <a:p>
            <a:pPr eaLnBrk="1" hangingPunct="1">
              <a:lnSpc>
                <a:spcPct val="90000"/>
              </a:lnSpc>
            </a:pPr>
            <a:r>
              <a:rPr lang="en-US" altLang="en-US"/>
              <a:t>Select “Sound From Clip Organizer” to use the “canned sounds” provided by Office</a:t>
            </a:r>
          </a:p>
          <a:p>
            <a:pPr eaLnBrk="1" hangingPunct="1">
              <a:lnSpc>
                <a:spcPct val="90000"/>
              </a:lnSpc>
            </a:pPr>
            <a:r>
              <a:rPr lang="en-US" altLang="en-US"/>
              <a:t>Select Your Sound to the Right </a:t>
            </a:r>
            <a:r>
              <a:rPr lang="en-US" altLang="en-US">
                <a:sym typeface="Wingdings" panose="05000000000000000000" pitchFamily="2" charset="2"/>
              </a:rPr>
              <a:t> and then Choose Whether to Play it Automatically or on Click</a:t>
            </a:r>
            <a:endParaRPr lang="en-US" altLang="en-US"/>
          </a:p>
        </p:txBody>
      </p:sp>
      <p:pic>
        <p:nvPicPr>
          <p:cNvPr id="24583" name="Picture 7">
            <a:hlinkClick r:id="" action="ppaction://media"/>
            <a:extLst>
              <a:ext uri="{FF2B5EF4-FFF2-40B4-BE49-F238E27FC236}">
                <a16:creationId xmlns:a16="http://schemas.microsoft.com/office/drawing/2014/main" id="{7AEE2647-8978-463E-BAFD-F0EF12CACB51}"/>
              </a:ext>
            </a:extLst>
          </p:cNvPr>
          <p:cNvPicPr>
            <a:picLocks noRot="1" noChangeAspect="1" noChangeArrowheads="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FlagCount" hidden="1">
            <a:hlinkClick r:id="rId4" action="ppaction://hlinkfile"/>
            <a:extLst>
              <a:ext uri="{FF2B5EF4-FFF2-40B4-BE49-F238E27FC236}">
                <a16:creationId xmlns:a16="http://schemas.microsoft.com/office/drawing/2014/main" id="{EA435C19-FF3A-405E-88A3-9A245CBB191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45" fill="hold"/>
                                        <p:tgtEl>
                                          <p:spTgt spid="245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458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9C24200A-BF5C-48D3-B0BA-5573498FFC70}"/>
              </a:ext>
            </a:extLst>
          </p:cNvPr>
          <p:cNvSpPr>
            <a:spLocks noGrp="1" noChangeArrowheads="1"/>
          </p:cNvSpPr>
          <p:nvPr>
            <p:ph type="title"/>
          </p:nvPr>
        </p:nvSpPr>
        <p:spPr/>
        <p:txBody>
          <a:bodyPr/>
          <a:lstStyle/>
          <a:p>
            <a:pPr eaLnBrk="1" hangingPunct="1"/>
            <a:r>
              <a:rPr lang="en-US" altLang="en-US"/>
              <a:t>Using Sound Files</a:t>
            </a:r>
          </a:p>
        </p:txBody>
      </p:sp>
      <p:sp>
        <p:nvSpPr>
          <p:cNvPr id="13315" name="Rectangle 3">
            <a:extLst>
              <a:ext uri="{FF2B5EF4-FFF2-40B4-BE49-F238E27FC236}">
                <a16:creationId xmlns:a16="http://schemas.microsoft.com/office/drawing/2014/main" id="{406C651A-9165-456B-B256-1DFEC6C63239}"/>
              </a:ext>
            </a:extLst>
          </p:cNvPr>
          <p:cNvSpPr>
            <a:spLocks noGrp="1" noChangeArrowheads="1"/>
          </p:cNvSpPr>
          <p:nvPr>
            <p:ph type="body" idx="1"/>
          </p:nvPr>
        </p:nvSpPr>
        <p:spPr/>
        <p:txBody>
          <a:bodyPr/>
          <a:lstStyle/>
          <a:p>
            <a:pPr eaLnBrk="1" hangingPunct="1"/>
            <a:r>
              <a:rPr lang="en-US" altLang="en-US"/>
              <a:t>To Use a Sound File of Your Own, Follow the Same Process Except this time Select “Sound From File”</a:t>
            </a:r>
          </a:p>
          <a:p>
            <a:pPr eaLnBrk="1" hangingPunct="1"/>
            <a:r>
              <a:rPr lang="en-US" altLang="en-US"/>
              <a:t>Choose the File from the File Browser</a:t>
            </a:r>
          </a:p>
          <a:p>
            <a:pPr eaLnBrk="1" hangingPunct="1"/>
            <a:r>
              <a:rPr lang="en-US" altLang="en-US"/>
              <a:t>Notice a Small Speaker Icon is Inserted with any Sound, This WILL BE VISIBLE during the Slide Show so Position it Accordingly</a:t>
            </a:r>
          </a:p>
        </p:txBody>
      </p:sp>
      <p:pic>
        <p:nvPicPr>
          <p:cNvPr id="13316" name="Picture 4" descr="HAL-Console">
            <a:extLst>
              <a:ext uri="{FF2B5EF4-FFF2-40B4-BE49-F238E27FC236}">
                <a16:creationId xmlns:a16="http://schemas.microsoft.com/office/drawing/2014/main" id="{A8496B68-5BD7-4CBE-BC14-1037591210B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a:hlinkClick r:id="" action="ppaction://media"/>
            <a:extLst>
              <a:ext uri="{FF2B5EF4-FFF2-40B4-BE49-F238E27FC236}">
                <a16:creationId xmlns:a16="http://schemas.microsoft.com/office/drawing/2014/main" id="{3EE37E83-2443-4C83-A7E6-ED6C4BDB2FF8}"/>
              </a:ext>
            </a:extLst>
          </p:cNvPr>
          <p:cNvPicPr>
            <a:picLocks noRot="1" noChangeAspect="1" noChangeArrowheads="1"/>
          </p:cNvPicPr>
          <p:nvPr>
            <a:wavAudioFile r:embed="rId1" name="disconnect_hal.wav"/>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AutoShape 6">
            <a:hlinkClick r:id="rId5" action="ppaction://hlinksldjump" highlightClick="1"/>
            <a:extLst>
              <a:ext uri="{FF2B5EF4-FFF2-40B4-BE49-F238E27FC236}">
                <a16:creationId xmlns:a16="http://schemas.microsoft.com/office/drawing/2014/main" id="{0F070F82-A5EA-4E43-AC38-E06004A41C76}"/>
              </a:ext>
            </a:extLst>
          </p:cNvPr>
          <p:cNvSpPr>
            <a:spLocks noChangeArrowheads="1"/>
          </p:cNvSpPr>
          <p:nvPr/>
        </p:nvSpPr>
        <p:spPr bwMode="auto">
          <a:xfrm>
            <a:off x="7848600" y="6172200"/>
            <a:ext cx="533400" cy="4572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3319" name="Text Box 7">
            <a:extLst>
              <a:ext uri="{FF2B5EF4-FFF2-40B4-BE49-F238E27FC236}">
                <a16:creationId xmlns:a16="http://schemas.microsoft.com/office/drawing/2014/main" id="{CEFF77C7-B6C7-45E9-AD21-771BD9D13BDF}"/>
              </a:ext>
            </a:extLst>
          </p:cNvPr>
          <p:cNvSpPr txBox="1">
            <a:spLocks noChangeArrowheads="1"/>
          </p:cNvSpPr>
          <p:nvPr/>
        </p:nvSpPr>
        <p:spPr bwMode="auto">
          <a:xfrm>
            <a:off x="4191000" y="6248400"/>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t>Jump Back To “Action Buttons”…</a:t>
            </a:r>
          </a:p>
        </p:txBody>
      </p:sp>
      <p:sp>
        <p:nvSpPr>
          <p:cNvPr id="13320" name="FlagCount" hidden="1">
            <a:hlinkClick r:id="rId6" action="ppaction://hlinkfile"/>
            <a:extLst>
              <a:ext uri="{FF2B5EF4-FFF2-40B4-BE49-F238E27FC236}">
                <a16:creationId xmlns:a16="http://schemas.microsoft.com/office/drawing/2014/main" id="{DCABDE32-03E3-45FF-9929-77F7ED72A34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290" fill="hold"/>
                                        <p:tgtEl>
                                          <p:spTgt spid="25605"/>
                                        </p:tgtEl>
                                      </p:cBhvr>
                                    </p:cmd>
                                  </p:childTnLst>
                                </p:cTn>
                              </p:par>
                            </p:childTnLst>
                          </p:cTn>
                        </p:par>
                      </p:childTnLst>
                    </p:cTn>
                  </p:par>
                </p:childTnLst>
              </p:cTn>
              <p:nextCondLst>
                <p:cond evt="onClick" delay="0">
                  <p:tgtEl>
                    <p:spTgt spid="256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560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a:extLst>
              <a:ext uri="{FF2B5EF4-FFF2-40B4-BE49-F238E27FC236}">
                <a16:creationId xmlns:a16="http://schemas.microsoft.com/office/drawing/2014/main" id="{2CD69485-9EAD-48F7-84CA-02C28C06482A}"/>
              </a:ext>
            </a:extLst>
          </p:cNvPr>
          <p:cNvSpPr>
            <a:spLocks noGrp="1" noChangeArrowheads="1"/>
          </p:cNvSpPr>
          <p:nvPr>
            <p:ph type="title"/>
          </p:nvPr>
        </p:nvSpPr>
        <p:spPr/>
        <p:txBody>
          <a:bodyPr/>
          <a:lstStyle/>
          <a:p>
            <a:pPr eaLnBrk="1" hangingPunct="1"/>
            <a:r>
              <a:rPr lang="en-US" altLang="en-US"/>
              <a:t>AutoShapes</a:t>
            </a:r>
          </a:p>
        </p:txBody>
      </p:sp>
      <p:sp>
        <p:nvSpPr>
          <p:cNvPr id="14339" name="Rectangle 3">
            <a:extLst>
              <a:ext uri="{FF2B5EF4-FFF2-40B4-BE49-F238E27FC236}">
                <a16:creationId xmlns:a16="http://schemas.microsoft.com/office/drawing/2014/main" id="{48F96EB2-0ED3-4DDC-8471-215E8CCF0F13}"/>
              </a:ext>
            </a:extLst>
          </p:cNvPr>
          <p:cNvSpPr>
            <a:spLocks noGrp="1" noChangeArrowheads="1"/>
          </p:cNvSpPr>
          <p:nvPr>
            <p:ph type="body" idx="1"/>
          </p:nvPr>
        </p:nvSpPr>
        <p:spPr/>
        <p:txBody>
          <a:bodyPr/>
          <a:lstStyle/>
          <a:p>
            <a:pPr eaLnBrk="1" hangingPunct="1">
              <a:lnSpc>
                <a:spcPct val="80000"/>
              </a:lnSpc>
            </a:pPr>
            <a:r>
              <a:rPr lang="en-US" altLang="en-US" sz="2000"/>
              <a:t>AutoShapes are Convenient for Making Quick Illustrations or Diagrams such as Flow Charts</a:t>
            </a:r>
          </a:p>
          <a:p>
            <a:pPr eaLnBrk="1" hangingPunct="1">
              <a:lnSpc>
                <a:spcPct val="80000"/>
              </a:lnSpc>
            </a:pPr>
            <a:r>
              <a:rPr lang="en-US" altLang="en-US" sz="2000"/>
              <a:t>Go to “Insert” and place your Mouse Over “Picture”</a:t>
            </a:r>
          </a:p>
          <a:p>
            <a:pPr eaLnBrk="1" hangingPunct="1">
              <a:lnSpc>
                <a:spcPct val="80000"/>
              </a:lnSpc>
            </a:pPr>
            <a:r>
              <a:rPr lang="en-US" altLang="en-US" sz="2000"/>
              <a:t>Select “AutoShapes” and a Small Floating Menu Will Appear in the Editing Area</a:t>
            </a:r>
          </a:p>
          <a:p>
            <a:pPr eaLnBrk="1" hangingPunct="1">
              <a:lnSpc>
                <a:spcPct val="80000"/>
              </a:lnSpc>
            </a:pPr>
            <a:r>
              <a:rPr lang="en-US" altLang="en-US" sz="2000"/>
              <a:t>Click on a Category of AutoShapes to see what Shapes are Available</a:t>
            </a:r>
          </a:p>
          <a:p>
            <a:pPr eaLnBrk="1" hangingPunct="1">
              <a:lnSpc>
                <a:spcPct val="80000"/>
              </a:lnSpc>
            </a:pPr>
            <a:r>
              <a:rPr lang="en-US" altLang="en-US" sz="2000"/>
              <a:t>Click the Desired Shape from the Drop-Down and Draw it on Your Screen</a:t>
            </a:r>
          </a:p>
          <a:p>
            <a:pPr eaLnBrk="1" hangingPunct="1">
              <a:lnSpc>
                <a:spcPct val="80000"/>
              </a:lnSpc>
            </a:pPr>
            <a:r>
              <a:rPr lang="en-US" altLang="en-US" sz="2000"/>
              <a:t>After Drawing an AutoShape, you and Position and Resize it as you Please</a:t>
            </a:r>
          </a:p>
          <a:p>
            <a:pPr eaLnBrk="1" hangingPunct="1">
              <a:lnSpc>
                <a:spcPct val="80000"/>
              </a:lnSpc>
            </a:pPr>
            <a:r>
              <a:rPr lang="en-US" altLang="en-US" sz="2000"/>
              <a:t>Double-Click on an AutoShape to Change its Color and Other Options</a:t>
            </a:r>
          </a:p>
          <a:p>
            <a:pPr eaLnBrk="1" hangingPunct="1">
              <a:lnSpc>
                <a:spcPct val="80000"/>
              </a:lnSpc>
              <a:buFont typeface="Wingdings" panose="05000000000000000000" pitchFamily="2" charset="2"/>
              <a:buNone/>
            </a:pPr>
            <a:endParaRPr lang="en-US" altLang="en-US" sz="2000"/>
          </a:p>
        </p:txBody>
      </p:sp>
      <p:sp>
        <p:nvSpPr>
          <p:cNvPr id="14340" name="AutoShape 4">
            <a:extLst>
              <a:ext uri="{FF2B5EF4-FFF2-40B4-BE49-F238E27FC236}">
                <a16:creationId xmlns:a16="http://schemas.microsoft.com/office/drawing/2014/main" id="{B783129E-7540-460C-91AD-D50CE4BBD9B5}"/>
              </a:ext>
            </a:extLst>
          </p:cNvPr>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4341" name="AutoShape 5">
            <a:extLst>
              <a:ext uri="{FF2B5EF4-FFF2-40B4-BE49-F238E27FC236}">
                <a16:creationId xmlns:a16="http://schemas.microsoft.com/office/drawing/2014/main" id="{D47F2623-4C00-4107-BEBC-155F262BD6D5}"/>
              </a:ext>
            </a:extLst>
          </p:cNvPr>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4342" name="AutoShape 6">
            <a:extLst>
              <a:ext uri="{FF2B5EF4-FFF2-40B4-BE49-F238E27FC236}">
                <a16:creationId xmlns:a16="http://schemas.microsoft.com/office/drawing/2014/main" id="{3CF72D42-E625-45B0-95F3-0795CE284944}"/>
              </a:ext>
            </a:extLst>
          </p:cNvPr>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4343" name="AutoShape 7">
            <a:extLst>
              <a:ext uri="{FF2B5EF4-FFF2-40B4-BE49-F238E27FC236}">
                <a16:creationId xmlns:a16="http://schemas.microsoft.com/office/drawing/2014/main" id="{2A795146-A892-439A-8D0A-3729576C2FC0}"/>
              </a:ext>
            </a:extLst>
          </p:cNvPr>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p:spPr>
        <p:txBody>
          <a:bodyPr vert="eaVert"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4344" name="AutoShape 8">
            <a:extLst>
              <a:ext uri="{FF2B5EF4-FFF2-40B4-BE49-F238E27FC236}">
                <a16:creationId xmlns:a16="http://schemas.microsoft.com/office/drawing/2014/main" id="{CD60E9F3-BF73-4B8E-918E-ED7400ADC006}"/>
              </a:ext>
            </a:extLst>
          </p:cNvPr>
          <p:cNvSpPr>
            <a:spLocks noChangeArrowheads="1"/>
          </p:cNvSpPr>
          <p:nvPr/>
        </p:nvSpPr>
        <p:spPr bwMode="auto">
          <a:xfrm>
            <a:off x="6705600" y="1066800"/>
            <a:ext cx="685800" cy="685800"/>
          </a:xfrm>
          <a:custGeom>
            <a:avLst/>
            <a:gdLst>
              <a:gd name="T0" fmla="*/ 345664631 w 21600"/>
              <a:gd name="T1" fmla="*/ 0 h 21600"/>
              <a:gd name="T2" fmla="*/ 101234685 w 21600"/>
              <a:gd name="T3" fmla="*/ 101234685 h 21600"/>
              <a:gd name="T4" fmla="*/ 0 w 21600"/>
              <a:gd name="T5" fmla="*/ 345664631 h 21600"/>
              <a:gd name="T6" fmla="*/ 101234685 w 21600"/>
              <a:gd name="T7" fmla="*/ 590094610 h 21600"/>
              <a:gd name="T8" fmla="*/ 345664631 w 21600"/>
              <a:gd name="T9" fmla="*/ 691329263 h 21600"/>
              <a:gd name="T10" fmla="*/ 590094610 w 21600"/>
              <a:gd name="T11" fmla="*/ 590094610 h 21600"/>
              <a:gd name="T12" fmla="*/ 691329263 w 21600"/>
              <a:gd name="T13" fmla="*/ 345664631 h 21600"/>
              <a:gd name="T14" fmla="*/ 590094610 w 21600"/>
              <a:gd name="T15" fmla="*/ 101234685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800000"/>
          </a:solidFill>
          <a:ln w="9525">
            <a:solidFill>
              <a:srgbClr val="000000"/>
            </a:solidFill>
            <a:miter lim="800000"/>
            <a:headEnd/>
            <a:tailEnd/>
          </a:ln>
        </p:spPr>
        <p:txBody>
          <a:bodyPr wrap="none" anchor="ctr"/>
          <a:lstStyle/>
          <a:p>
            <a:endParaRPr lang="en-US"/>
          </a:p>
        </p:txBody>
      </p:sp>
      <p:sp>
        <p:nvSpPr>
          <p:cNvPr id="14345" name="FlagCount" hidden="1">
            <a:hlinkClick r:id="rId2" action="ppaction://hlinkfile"/>
            <a:extLst>
              <a:ext uri="{FF2B5EF4-FFF2-40B4-BE49-F238E27FC236}">
                <a16:creationId xmlns:a16="http://schemas.microsoft.com/office/drawing/2014/main" id="{467B0BDD-4BC6-401A-9813-07B66B09F27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a:extLst>
              <a:ext uri="{FF2B5EF4-FFF2-40B4-BE49-F238E27FC236}">
                <a16:creationId xmlns:a16="http://schemas.microsoft.com/office/drawing/2014/main" id="{72AC915E-3E4B-4D9D-A5B5-5E9B413D8BDA}"/>
              </a:ext>
            </a:extLst>
          </p:cNvPr>
          <p:cNvSpPr>
            <a:spLocks noGrp="1" noChangeArrowheads="1"/>
          </p:cNvSpPr>
          <p:nvPr>
            <p:ph type="title"/>
          </p:nvPr>
        </p:nvSpPr>
        <p:spPr/>
        <p:txBody>
          <a:bodyPr/>
          <a:lstStyle/>
          <a:p>
            <a:pPr eaLnBrk="1" hangingPunct="1"/>
            <a:r>
              <a:rPr lang="en-US" altLang="en-US"/>
              <a:t>Advanced AutoShapes</a:t>
            </a:r>
          </a:p>
        </p:txBody>
      </p:sp>
      <p:grpSp>
        <p:nvGrpSpPr>
          <p:cNvPr id="2" name="Group 19">
            <a:extLst>
              <a:ext uri="{FF2B5EF4-FFF2-40B4-BE49-F238E27FC236}">
                <a16:creationId xmlns:a16="http://schemas.microsoft.com/office/drawing/2014/main" id="{09024C21-4EA6-4A06-8373-53751C45A823}"/>
              </a:ext>
            </a:extLst>
          </p:cNvPr>
          <p:cNvGrpSpPr>
            <a:grpSpLocks/>
          </p:cNvGrpSpPr>
          <p:nvPr/>
        </p:nvGrpSpPr>
        <p:grpSpPr bwMode="auto">
          <a:xfrm>
            <a:off x="1981200" y="4800600"/>
            <a:ext cx="1524000" cy="1143000"/>
            <a:chOff x="1488" y="2688"/>
            <a:chExt cx="960" cy="720"/>
          </a:xfrm>
        </p:grpSpPr>
        <p:sp>
          <p:nvSpPr>
            <p:cNvPr id="15375" name="AutoShape 4">
              <a:extLst>
                <a:ext uri="{FF2B5EF4-FFF2-40B4-BE49-F238E27FC236}">
                  <a16:creationId xmlns:a16="http://schemas.microsoft.com/office/drawing/2014/main" id="{72AF43AD-6923-4B83-8EF6-181C77FAF7E3}"/>
                </a:ext>
              </a:extLst>
            </p:cNvPr>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5376" name="Text Box 10">
              <a:extLst>
                <a:ext uri="{FF2B5EF4-FFF2-40B4-BE49-F238E27FC236}">
                  <a16:creationId xmlns:a16="http://schemas.microsoft.com/office/drawing/2014/main" id="{E4E14448-399A-4A6D-8936-B05DB4161687}"/>
                </a:ext>
              </a:extLst>
            </p:cNvPr>
            <p:cNvSpPr txBox="1">
              <a:spLocks noChangeArrowheads="1"/>
            </p:cNvSpPr>
            <p:nvPr/>
          </p:nvSpPr>
          <p:spPr bwMode="auto">
            <a:xfrm>
              <a:off x="1536" y="2928"/>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solidFill>
                    <a:schemeClr val="bg1"/>
                  </a:solidFill>
                </a:rPr>
                <a:t>Phase One</a:t>
              </a:r>
            </a:p>
          </p:txBody>
        </p:sp>
      </p:grpSp>
      <p:grpSp>
        <p:nvGrpSpPr>
          <p:cNvPr id="3" name="Group 22">
            <a:extLst>
              <a:ext uri="{FF2B5EF4-FFF2-40B4-BE49-F238E27FC236}">
                <a16:creationId xmlns:a16="http://schemas.microsoft.com/office/drawing/2014/main" id="{02D72185-9ADE-4F5E-BC55-807C36950EF3}"/>
              </a:ext>
            </a:extLst>
          </p:cNvPr>
          <p:cNvGrpSpPr>
            <a:grpSpLocks/>
          </p:cNvGrpSpPr>
          <p:nvPr/>
        </p:nvGrpSpPr>
        <p:grpSpPr bwMode="auto">
          <a:xfrm>
            <a:off x="5638800" y="4800600"/>
            <a:ext cx="1524000" cy="1143000"/>
            <a:chOff x="4080" y="2064"/>
            <a:chExt cx="960" cy="720"/>
          </a:xfrm>
        </p:grpSpPr>
        <p:sp>
          <p:nvSpPr>
            <p:cNvPr id="15373" name="AutoShape 6">
              <a:extLst>
                <a:ext uri="{FF2B5EF4-FFF2-40B4-BE49-F238E27FC236}">
                  <a16:creationId xmlns:a16="http://schemas.microsoft.com/office/drawing/2014/main" id="{2F11A628-148C-4638-A632-69E1F14508A6}"/>
                </a:ext>
              </a:extLst>
            </p:cNvPr>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5374" name="Text Box 13">
              <a:extLst>
                <a:ext uri="{FF2B5EF4-FFF2-40B4-BE49-F238E27FC236}">
                  <a16:creationId xmlns:a16="http://schemas.microsoft.com/office/drawing/2014/main" id="{4C71E9A4-FEC7-4843-94A0-D6357BB87C2D}"/>
                </a:ext>
              </a:extLst>
            </p:cNvPr>
            <p:cNvSpPr txBox="1">
              <a:spLocks noChangeArrowheads="1"/>
            </p:cNvSpPr>
            <p:nvPr/>
          </p:nvSpPr>
          <p:spPr bwMode="auto">
            <a:xfrm>
              <a:off x="4128" y="2304"/>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solidFill>
                    <a:schemeClr val="bg1"/>
                  </a:solidFill>
                </a:rPr>
                <a:t>Phase Two</a:t>
              </a:r>
            </a:p>
          </p:txBody>
        </p:sp>
      </p:grpSp>
      <p:grpSp>
        <p:nvGrpSpPr>
          <p:cNvPr id="4" name="Group 21">
            <a:extLst>
              <a:ext uri="{FF2B5EF4-FFF2-40B4-BE49-F238E27FC236}">
                <a16:creationId xmlns:a16="http://schemas.microsoft.com/office/drawing/2014/main" id="{63C664EA-31B5-4638-B004-70725AD0DE9F}"/>
              </a:ext>
            </a:extLst>
          </p:cNvPr>
          <p:cNvGrpSpPr>
            <a:grpSpLocks/>
          </p:cNvGrpSpPr>
          <p:nvPr/>
        </p:nvGrpSpPr>
        <p:grpSpPr bwMode="auto">
          <a:xfrm>
            <a:off x="3505200" y="4724400"/>
            <a:ext cx="2133600" cy="1192213"/>
            <a:chOff x="2256" y="2304"/>
            <a:chExt cx="1344" cy="751"/>
          </a:xfrm>
        </p:grpSpPr>
        <p:grpSp>
          <p:nvGrpSpPr>
            <p:cNvPr id="15368" name="Group 20">
              <a:extLst>
                <a:ext uri="{FF2B5EF4-FFF2-40B4-BE49-F238E27FC236}">
                  <a16:creationId xmlns:a16="http://schemas.microsoft.com/office/drawing/2014/main" id="{5873BC62-9A7D-4CB3-8448-CA1AA42ADB96}"/>
                </a:ext>
              </a:extLst>
            </p:cNvPr>
            <p:cNvGrpSpPr>
              <a:grpSpLocks/>
            </p:cNvGrpSpPr>
            <p:nvPr/>
          </p:nvGrpSpPr>
          <p:grpSpPr bwMode="auto">
            <a:xfrm>
              <a:off x="2256" y="2496"/>
              <a:ext cx="1344" cy="384"/>
              <a:chOff x="2448" y="2832"/>
              <a:chExt cx="1344" cy="384"/>
            </a:xfrm>
          </p:grpSpPr>
          <p:sp>
            <p:nvSpPr>
              <p:cNvPr id="15370" name="AutoShape 5">
                <a:extLst>
                  <a:ext uri="{FF2B5EF4-FFF2-40B4-BE49-F238E27FC236}">
                    <a16:creationId xmlns:a16="http://schemas.microsoft.com/office/drawing/2014/main" id="{0629547B-C6D8-426D-A4A4-A9813DEDCAB9}"/>
                  </a:ext>
                </a:extLst>
              </p:cNvPr>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5371" name="Line 7">
                <a:extLst>
                  <a:ext uri="{FF2B5EF4-FFF2-40B4-BE49-F238E27FC236}">
                    <a16:creationId xmlns:a16="http://schemas.microsoft.com/office/drawing/2014/main" id="{3DCD7658-8BAD-4A42-8E42-8C95E7C1DD9D}"/>
                  </a:ext>
                </a:extLst>
              </p:cNvPr>
              <p:cNvSpPr>
                <a:spLocks noChangeShapeType="1"/>
              </p:cNvSpPr>
              <p:nvPr/>
            </p:nvSpPr>
            <p:spPr bwMode="auto">
              <a:xfrm>
                <a:off x="2448" y="302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2" name="Line 8">
                <a:extLst>
                  <a:ext uri="{FF2B5EF4-FFF2-40B4-BE49-F238E27FC236}">
                    <a16:creationId xmlns:a16="http://schemas.microsoft.com/office/drawing/2014/main" id="{BB00A0DF-98D4-4BE3-9F96-08589312668E}"/>
                  </a:ext>
                </a:extLst>
              </p:cNvPr>
              <p:cNvSpPr>
                <a:spLocks noChangeShapeType="1"/>
              </p:cNvSpPr>
              <p:nvPr/>
            </p:nvSpPr>
            <p:spPr bwMode="auto">
              <a:xfrm>
                <a:off x="3456" y="302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5369" name="Text Box 14">
              <a:extLst>
                <a:ext uri="{FF2B5EF4-FFF2-40B4-BE49-F238E27FC236}">
                  <a16:creationId xmlns:a16="http://schemas.microsoft.com/office/drawing/2014/main" id="{9E815BD4-62AB-49C3-B013-31A742FA4328}"/>
                </a:ext>
              </a:extLst>
            </p:cNvPr>
            <p:cNvSpPr txBox="1">
              <a:spLocks noChangeArrowheads="1"/>
            </p:cNvSpPr>
            <p:nvPr/>
          </p:nvSpPr>
          <p:spPr bwMode="auto">
            <a:xfrm>
              <a:off x="2400" y="2304"/>
              <a:ext cx="1008"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n-US" altLang="en-US" sz="1800"/>
                <a:t>Research</a:t>
              </a:r>
            </a:p>
            <a:p>
              <a:pPr algn="ctr" eaLnBrk="1" hangingPunct="1">
                <a:spcBef>
                  <a:spcPct val="50000"/>
                </a:spcBef>
                <a:buClrTx/>
                <a:buSzTx/>
                <a:buFontTx/>
                <a:buNone/>
              </a:pPr>
              <a:r>
                <a:rPr lang="en-US" altLang="en-US" sz="1800"/>
                <a:t>&amp;</a:t>
              </a:r>
            </a:p>
            <a:p>
              <a:pPr algn="ctr" eaLnBrk="1" hangingPunct="1">
                <a:spcBef>
                  <a:spcPct val="50000"/>
                </a:spcBef>
                <a:buClrTx/>
                <a:buSzTx/>
                <a:buFontTx/>
                <a:buNone/>
              </a:pPr>
              <a:r>
                <a:rPr lang="en-US" altLang="en-US" sz="1800"/>
                <a:t>Development</a:t>
              </a:r>
            </a:p>
          </p:txBody>
        </p:sp>
      </p:grpSp>
      <p:sp>
        <p:nvSpPr>
          <p:cNvPr id="15366" name="Rectangle 24">
            <a:extLst>
              <a:ext uri="{FF2B5EF4-FFF2-40B4-BE49-F238E27FC236}">
                <a16:creationId xmlns:a16="http://schemas.microsoft.com/office/drawing/2014/main" id="{1695A83D-AF07-4CCD-8D2F-C6A9A659250E}"/>
              </a:ext>
            </a:extLst>
          </p:cNvPr>
          <p:cNvSpPr>
            <a:spLocks noGrp="1" noChangeArrowheads="1"/>
          </p:cNvSpPr>
          <p:nvPr>
            <p:ph type="body" idx="1"/>
          </p:nvPr>
        </p:nvSpPr>
        <p:spPr/>
        <p:txBody>
          <a:bodyPr/>
          <a:lstStyle/>
          <a:p>
            <a:pPr eaLnBrk="1" hangingPunct="1"/>
            <a:r>
              <a:rPr lang="en-US" altLang="en-US"/>
              <a:t>By selecting several AutoShapes and right-clicking, you can group them together.</a:t>
            </a:r>
          </a:p>
          <a:p>
            <a:pPr eaLnBrk="1" hangingPunct="1"/>
            <a:r>
              <a:rPr lang="en-US" altLang="en-US"/>
              <a:t>Any of the Custom Animations we Used for Text Sections can be Applied to Groups or Single AutoShapes</a:t>
            </a:r>
          </a:p>
        </p:txBody>
      </p:sp>
      <p:sp>
        <p:nvSpPr>
          <p:cNvPr id="15367" name="FlagCount" hidden="1">
            <a:hlinkClick r:id="rId2" action="ppaction://hlinkfile"/>
            <a:extLst>
              <a:ext uri="{FF2B5EF4-FFF2-40B4-BE49-F238E27FC236}">
                <a16:creationId xmlns:a16="http://schemas.microsoft.com/office/drawing/2014/main" id="{B92A3314-F858-4EDA-9456-7E9EB9904CD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2" fill="hold" nodeType="afterEffect">
                                  <p:stCondLst>
                                    <p:cond delay="5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1+#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500"/>
                            </p:stCondLst>
                            <p:childTnLst>
                              <p:par>
                                <p:cTn id="15" presetID="9" presetClass="entr" presetSubtype="0" fill="hold" nodeType="after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extLst>
              <a:ext uri="{FF2B5EF4-FFF2-40B4-BE49-F238E27FC236}">
                <a16:creationId xmlns:a16="http://schemas.microsoft.com/office/drawing/2014/main" id="{6ADA2DAD-13AE-44EB-B727-AF6ECB47949F}"/>
              </a:ext>
            </a:extLst>
          </p:cNvPr>
          <p:cNvSpPr>
            <a:spLocks noGrp="1" noChangeArrowheads="1"/>
          </p:cNvSpPr>
          <p:nvPr>
            <p:ph type="title"/>
          </p:nvPr>
        </p:nvSpPr>
        <p:spPr/>
        <p:txBody>
          <a:bodyPr/>
          <a:lstStyle/>
          <a:p>
            <a:pPr eaLnBrk="1" hangingPunct="1"/>
            <a:r>
              <a:rPr lang="en-US" altLang="en-US"/>
              <a:t>Embedding Video</a:t>
            </a:r>
          </a:p>
        </p:txBody>
      </p:sp>
      <p:sp>
        <p:nvSpPr>
          <p:cNvPr id="16387" name="Rectangle 3">
            <a:extLst>
              <a:ext uri="{FF2B5EF4-FFF2-40B4-BE49-F238E27FC236}">
                <a16:creationId xmlns:a16="http://schemas.microsoft.com/office/drawing/2014/main" id="{247314B1-3F2C-41D7-97A3-6C43AAE18BB7}"/>
              </a:ext>
            </a:extLst>
          </p:cNvPr>
          <p:cNvSpPr>
            <a:spLocks noGrp="1" noChangeArrowheads="1"/>
          </p:cNvSpPr>
          <p:nvPr>
            <p:ph type="body" sz="half" idx="1"/>
          </p:nvPr>
        </p:nvSpPr>
        <p:spPr>
          <a:xfrm>
            <a:off x="838200" y="2362200"/>
            <a:ext cx="4648200" cy="4191000"/>
          </a:xfrm>
        </p:spPr>
        <p:txBody>
          <a:bodyPr/>
          <a:lstStyle/>
          <a:p>
            <a:pPr eaLnBrk="1" hangingPunct="1"/>
            <a:r>
              <a:rPr lang="en-US" altLang="en-US" sz="2000"/>
              <a:t>To Play a Video in Your Slide Show, go to “Insert” and Place your Mouse Over “Movies and Sounds” then Select “Movie From File”</a:t>
            </a:r>
          </a:p>
          <a:p>
            <a:pPr eaLnBrk="1" hangingPunct="1"/>
            <a:r>
              <a:rPr lang="en-US" altLang="en-US" sz="2000"/>
              <a:t>Any Movie that is Supported Will Automatically be Shown When you Browse for the File</a:t>
            </a:r>
          </a:p>
          <a:p>
            <a:pPr eaLnBrk="1" hangingPunct="1"/>
            <a:r>
              <a:rPr lang="en-US" altLang="en-US" sz="2000"/>
              <a:t>Once the Video is Inserted, Select if You Want it to Play Automatically </a:t>
            </a:r>
          </a:p>
          <a:p>
            <a:pPr eaLnBrk="1" hangingPunct="1"/>
            <a:r>
              <a:rPr lang="en-US" altLang="en-US" sz="2000"/>
              <a:t>Then, you can Position and Size the Video how You Wish</a:t>
            </a:r>
          </a:p>
          <a:p>
            <a:pPr eaLnBrk="1" hangingPunct="1"/>
            <a:endParaRPr lang="en-US" altLang="en-US" sz="2000"/>
          </a:p>
        </p:txBody>
      </p:sp>
      <p:pic>
        <p:nvPicPr>
          <p:cNvPr id="27652" name="slide.mpg">
            <a:hlinkClick r:id="" action="ppaction://media"/>
            <a:extLst>
              <a:ext uri="{FF2B5EF4-FFF2-40B4-BE49-F238E27FC236}">
                <a16:creationId xmlns:a16="http://schemas.microsoft.com/office/drawing/2014/main" id="{B24D768B-105D-4623-9F2B-42DE974EE7EE}"/>
              </a:ext>
            </a:extLst>
          </p:cNvPr>
          <p:cNvPicPr>
            <a:picLocks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5486400" y="3451225"/>
            <a:ext cx="3044825" cy="2028825"/>
          </a:xfrm>
        </p:spPr>
      </p:pic>
      <p:sp>
        <p:nvSpPr>
          <p:cNvPr id="16389" name="FlagCount" hidden="1">
            <a:hlinkClick r:id="rId4" action="ppaction://hlinkfile"/>
            <a:extLst>
              <a:ext uri="{FF2B5EF4-FFF2-40B4-BE49-F238E27FC236}">
                <a16:creationId xmlns:a16="http://schemas.microsoft.com/office/drawing/2014/main" id="{F9E85D2F-DBEB-4082-B9E3-70C88C61F61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a:extLst>
              <a:ext uri="{FF2B5EF4-FFF2-40B4-BE49-F238E27FC236}">
                <a16:creationId xmlns:a16="http://schemas.microsoft.com/office/drawing/2014/main" id="{B51FCD4D-DAAF-4364-A22F-0CE4B514D17F}"/>
              </a:ext>
            </a:extLst>
          </p:cNvPr>
          <p:cNvSpPr>
            <a:spLocks noGrp="1" noChangeArrowheads="1"/>
          </p:cNvSpPr>
          <p:nvPr>
            <p:ph type="title"/>
          </p:nvPr>
        </p:nvSpPr>
        <p:spPr/>
        <p:txBody>
          <a:bodyPr/>
          <a:lstStyle/>
          <a:p>
            <a:pPr eaLnBrk="1" hangingPunct="1"/>
            <a:r>
              <a:rPr lang="en-US" altLang="en-US"/>
              <a:t>Action Buttons</a:t>
            </a:r>
          </a:p>
        </p:txBody>
      </p:sp>
      <p:sp>
        <p:nvSpPr>
          <p:cNvPr id="17411" name="Rectangle 3">
            <a:extLst>
              <a:ext uri="{FF2B5EF4-FFF2-40B4-BE49-F238E27FC236}">
                <a16:creationId xmlns:a16="http://schemas.microsoft.com/office/drawing/2014/main" id="{F52F2752-B6E9-4F06-A57F-9CB65A1864BA}"/>
              </a:ext>
            </a:extLst>
          </p:cNvPr>
          <p:cNvSpPr>
            <a:spLocks noGrp="1" noChangeArrowheads="1"/>
          </p:cNvSpPr>
          <p:nvPr>
            <p:ph type="body" idx="1"/>
          </p:nvPr>
        </p:nvSpPr>
        <p:spPr/>
        <p:txBody>
          <a:bodyPr/>
          <a:lstStyle/>
          <a:p>
            <a:pPr eaLnBrk="1" hangingPunct="1"/>
            <a:r>
              <a:rPr lang="en-US" altLang="en-US" sz="2400"/>
              <a:t>You can Add Action Buttons to Move Around non-linearly in Your Presentation</a:t>
            </a:r>
          </a:p>
          <a:p>
            <a:pPr eaLnBrk="1" hangingPunct="1"/>
            <a:r>
              <a:rPr lang="en-US" altLang="en-US" sz="2400"/>
              <a:t>Go to “Slide Show” and Select “Action Buttons”</a:t>
            </a:r>
          </a:p>
          <a:p>
            <a:pPr eaLnBrk="1" hangingPunct="1"/>
            <a:r>
              <a:rPr lang="en-US" altLang="en-US" sz="2400"/>
              <a:t>Select Your Desired Button Type then Draw Your Button and a Window Will Appear </a:t>
            </a:r>
          </a:p>
          <a:p>
            <a:pPr eaLnBrk="1" hangingPunct="1"/>
            <a:r>
              <a:rPr lang="en-US" altLang="en-US" sz="2400"/>
              <a:t>Set Up your Properties, then you can Double Click the Button to Change Color</a:t>
            </a:r>
          </a:p>
          <a:p>
            <a:pPr eaLnBrk="1" hangingPunct="1"/>
            <a:r>
              <a:rPr lang="en-US" altLang="en-US" sz="2400"/>
              <a:t>You Can Also Resize and Position the Button After it is Created</a:t>
            </a:r>
          </a:p>
        </p:txBody>
      </p:sp>
      <p:sp>
        <p:nvSpPr>
          <p:cNvPr id="17412" name="AutoShape 5">
            <a:hlinkClick r:id="rId2" action="ppaction://hlinksldjump" highlightClick="1"/>
            <a:extLst>
              <a:ext uri="{FF2B5EF4-FFF2-40B4-BE49-F238E27FC236}">
                <a16:creationId xmlns:a16="http://schemas.microsoft.com/office/drawing/2014/main" id="{581A05AF-1ED5-481E-9528-E9278ABE9DA3}"/>
              </a:ext>
            </a:extLst>
          </p:cNvPr>
          <p:cNvSpPr>
            <a:spLocks noChangeArrowheads="1"/>
          </p:cNvSpPr>
          <p:nvPr/>
        </p:nvSpPr>
        <p:spPr bwMode="auto">
          <a:xfrm>
            <a:off x="7620000" y="5943600"/>
            <a:ext cx="609600" cy="609600"/>
          </a:xfrm>
          <a:prstGeom prst="actionButtonBackPrevious">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17413" name="Text Box 6">
            <a:extLst>
              <a:ext uri="{FF2B5EF4-FFF2-40B4-BE49-F238E27FC236}">
                <a16:creationId xmlns:a16="http://schemas.microsoft.com/office/drawing/2014/main" id="{C6FAA194-7008-4397-AD0D-F08CB9CB64A8}"/>
              </a:ext>
            </a:extLst>
          </p:cNvPr>
          <p:cNvSpPr txBox="1">
            <a:spLocks noChangeArrowheads="1"/>
          </p:cNvSpPr>
          <p:nvPr/>
        </p:nvSpPr>
        <p:spPr bwMode="auto">
          <a:xfrm>
            <a:off x="5257800" y="6096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t>Go See HAL Again…</a:t>
            </a:r>
          </a:p>
        </p:txBody>
      </p:sp>
      <p:sp>
        <p:nvSpPr>
          <p:cNvPr id="17414" name="FlagCount" hidden="1">
            <a:hlinkClick r:id="rId3" action="ppaction://hlinkfile"/>
            <a:extLst>
              <a:ext uri="{FF2B5EF4-FFF2-40B4-BE49-F238E27FC236}">
                <a16:creationId xmlns:a16="http://schemas.microsoft.com/office/drawing/2014/main" id="{2651D8DC-BA5B-4F43-AF25-7546EE01667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91ABEA3D-72FB-41C3-802D-E02147E21A4A}"/>
              </a:ext>
            </a:extLst>
          </p:cNvPr>
          <p:cNvSpPr>
            <a:spLocks noGrp="1" noChangeArrowheads="1"/>
          </p:cNvSpPr>
          <p:nvPr>
            <p:ph type="title"/>
          </p:nvPr>
        </p:nvSpPr>
        <p:spPr/>
        <p:txBody>
          <a:bodyPr/>
          <a:lstStyle/>
          <a:p>
            <a:pPr eaLnBrk="1" hangingPunct="1"/>
            <a:r>
              <a:rPr lang="en-US" altLang="en-US"/>
              <a:t>Linking to Web Content</a:t>
            </a:r>
          </a:p>
        </p:txBody>
      </p:sp>
      <p:sp>
        <p:nvSpPr>
          <p:cNvPr id="18435" name="Rectangle 3">
            <a:extLst>
              <a:ext uri="{FF2B5EF4-FFF2-40B4-BE49-F238E27FC236}">
                <a16:creationId xmlns:a16="http://schemas.microsoft.com/office/drawing/2014/main" id="{1D1938BF-5799-44EF-82FF-27AB87EB45B3}"/>
              </a:ext>
            </a:extLst>
          </p:cNvPr>
          <p:cNvSpPr>
            <a:spLocks noGrp="1" noChangeArrowheads="1"/>
          </p:cNvSpPr>
          <p:nvPr>
            <p:ph type="body" idx="1"/>
          </p:nvPr>
        </p:nvSpPr>
        <p:spPr/>
        <p:txBody>
          <a:bodyPr/>
          <a:lstStyle/>
          <a:p>
            <a:pPr eaLnBrk="1" hangingPunct="1">
              <a:lnSpc>
                <a:spcPct val="90000"/>
              </a:lnSpc>
            </a:pPr>
            <a:r>
              <a:rPr lang="en-US" altLang="en-US" sz="2400"/>
              <a:t>You Can Link to Web Content and Open it During Your Slide Show</a:t>
            </a:r>
          </a:p>
          <a:p>
            <a:pPr eaLnBrk="1" hangingPunct="1">
              <a:lnSpc>
                <a:spcPct val="90000"/>
              </a:lnSpc>
            </a:pPr>
            <a:r>
              <a:rPr lang="en-US" altLang="en-US" sz="2400"/>
              <a:t>The Computer You Used During the Slide Show MUST Have Internet Access</a:t>
            </a:r>
          </a:p>
          <a:p>
            <a:pPr eaLnBrk="1" hangingPunct="1">
              <a:lnSpc>
                <a:spcPct val="90000"/>
              </a:lnSpc>
            </a:pPr>
            <a:r>
              <a:rPr lang="en-US" altLang="en-US" sz="2400"/>
              <a:t>Highlight a Section of Text and Right-Click it</a:t>
            </a:r>
          </a:p>
          <a:p>
            <a:pPr eaLnBrk="1" hangingPunct="1">
              <a:lnSpc>
                <a:spcPct val="90000"/>
              </a:lnSpc>
            </a:pPr>
            <a:r>
              <a:rPr lang="en-US" altLang="en-US" sz="2400"/>
              <a:t>Select “Hyperlink” (Any Spelling or Grammar Errors must be corrected or ignored to select “hyperlink”)</a:t>
            </a:r>
          </a:p>
          <a:p>
            <a:pPr eaLnBrk="1" hangingPunct="1">
              <a:lnSpc>
                <a:spcPct val="90000"/>
              </a:lnSpc>
            </a:pPr>
            <a:r>
              <a:rPr lang="en-US" altLang="en-US" sz="2400"/>
              <a:t>Fill In the Address for Your Target Content</a:t>
            </a:r>
          </a:p>
          <a:p>
            <a:pPr eaLnBrk="1" hangingPunct="1">
              <a:lnSpc>
                <a:spcPct val="90000"/>
              </a:lnSpc>
            </a:pPr>
            <a:r>
              <a:rPr lang="en-US" altLang="en-US" sz="2400"/>
              <a:t>Click </a:t>
            </a:r>
            <a:r>
              <a:rPr lang="en-US" altLang="en-US" sz="2400">
                <a:hlinkClick r:id="rId2"/>
              </a:rPr>
              <a:t>HERE</a:t>
            </a:r>
            <a:r>
              <a:rPr lang="en-US" altLang="en-US" sz="2400"/>
              <a:t> to Visit </a:t>
            </a:r>
            <a:r>
              <a:rPr lang="en-US" altLang="en-US" sz="2400">
                <a:hlinkClick r:id="rId2"/>
              </a:rPr>
              <a:t>www.campcaleb.com</a:t>
            </a:r>
            <a:endParaRPr lang="en-US" altLang="en-US" sz="2400"/>
          </a:p>
        </p:txBody>
      </p:sp>
      <p:sp>
        <p:nvSpPr>
          <p:cNvPr id="18436" name="FlagCount" hidden="1">
            <a:hlinkClick r:id="rId3" action="ppaction://hlinkfile"/>
            <a:extLst>
              <a:ext uri="{FF2B5EF4-FFF2-40B4-BE49-F238E27FC236}">
                <a16:creationId xmlns:a16="http://schemas.microsoft.com/office/drawing/2014/main" id="{A91366F5-ACF3-417D-83CC-3BC75F83397E}"/>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69D0-F73F-47E9-A296-8AFA8FB0363C}"/>
              </a:ext>
            </a:extLst>
          </p:cNvPr>
          <p:cNvSpPr>
            <a:spLocks noGrp="1"/>
          </p:cNvSpPr>
          <p:nvPr>
            <p:ph type="title"/>
          </p:nvPr>
        </p:nvSpPr>
        <p:spPr/>
        <p:txBody>
          <a:bodyPr/>
          <a:lstStyle/>
          <a:p>
            <a:endParaRPr lang="en-US"/>
          </a:p>
        </p:txBody>
      </p:sp>
      <p:pic>
        <p:nvPicPr>
          <p:cNvPr id="5" name="Content Placeholder 4" descr="A picture containing young, star, phone, standing&#10;&#10;Description automatically generated">
            <a:extLst>
              <a:ext uri="{FF2B5EF4-FFF2-40B4-BE49-F238E27FC236}">
                <a16:creationId xmlns:a16="http://schemas.microsoft.com/office/drawing/2014/main" id="{09F644B8-AFBD-489E-9C8B-8E3761FF1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212" y="2833687"/>
            <a:ext cx="1905000" cy="2781300"/>
          </a:xfrm>
        </p:spPr>
      </p:pic>
    </p:spTree>
    <p:extLst>
      <p:ext uri="{BB962C8B-B14F-4D97-AF65-F5344CB8AC3E}">
        <p14:creationId xmlns:p14="http://schemas.microsoft.com/office/powerpoint/2010/main" val="125033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FDF3-4B88-4930-9268-F87528D81275}"/>
              </a:ext>
            </a:extLst>
          </p:cNvPr>
          <p:cNvSpPr>
            <a:spLocks noGrp="1"/>
          </p:cNvSpPr>
          <p:nvPr>
            <p:ph type="title"/>
          </p:nvPr>
        </p:nvSpPr>
        <p:spPr/>
        <p:txBody>
          <a:bodyPr/>
          <a:lstStyle/>
          <a:p>
            <a:endParaRPr lang="en-US"/>
          </a:p>
        </p:txBody>
      </p:sp>
      <p:pic>
        <p:nvPicPr>
          <p:cNvPr id="8" name="Content Placeholder 7" descr="A screenshot of a cell phone&#10;&#10;Description automatically generated">
            <a:extLst>
              <a:ext uri="{FF2B5EF4-FFF2-40B4-BE49-F238E27FC236}">
                <a16:creationId xmlns:a16="http://schemas.microsoft.com/office/drawing/2014/main" id="{3D749C47-27B0-49BD-8BA7-E3901E652C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862" y="2362200"/>
            <a:ext cx="4965700" cy="3724275"/>
          </a:xfrm>
        </p:spPr>
      </p:pic>
    </p:spTree>
    <p:extLst>
      <p:ext uri="{BB962C8B-B14F-4D97-AF65-F5344CB8AC3E}">
        <p14:creationId xmlns:p14="http://schemas.microsoft.com/office/powerpoint/2010/main" val="427675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185F2B8-572B-4A9A-8BE8-682CA20C030C}"/>
              </a:ext>
            </a:extLst>
          </p:cNvPr>
          <p:cNvSpPr>
            <a:spLocks noGrp="1" noChangeArrowheads="1"/>
          </p:cNvSpPr>
          <p:nvPr>
            <p:ph type="title"/>
          </p:nvPr>
        </p:nvSpPr>
        <p:spPr/>
        <p:txBody>
          <a:bodyPr/>
          <a:lstStyle/>
          <a:p>
            <a:endParaRPr lang="en-US" altLang="en-US"/>
          </a:p>
        </p:txBody>
      </p:sp>
      <p:pic>
        <p:nvPicPr>
          <p:cNvPr id="19459" name="Content Placeholder 4" descr="A picture containing indoor, person, man, laying&#10;&#10;Description automatically generated">
            <a:extLst>
              <a:ext uri="{FF2B5EF4-FFF2-40B4-BE49-F238E27FC236}">
                <a16:creationId xmlns:a16="http://schemas.microsoft.com/office/drawing/2014/main" id="{EC65A979-7C2B-48D8-9287-6787443D4F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4775" y="2362200"/>
            <a:ext cx="6619875" cy="372427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692B42A9-BCEA-423E-A316-1AF73C77762F}"/>
              </a:ext>
            </a:extLst>
          </p:cNvPr>
          <p:cNvSpPr>
            <a:spLocks noGrp="1" noChangeArrowheads="1"/>
          </p:cNvSpPr>
          <p:nvPr>
            <p:ph type="title"/>
          </p:nvPr>
        </p:nvSpPr>
        <p:spPr/>
        <p:txBody>
          <a:bodyPr/>
          <a:lstStyle/>
          <a:p>
            <a:pPr eaLnBrk="1" hangingPunct="1"/>
            <a:r>
              <a:rPr lang="en-US" altLang="en-US"/>
              <a:t>Introduction</a:t>
            </a:r>
          </a:p>
        </p:txBody>
      </p:sp>
      <p:sp>
        <p:nvSpPr>
          <p:cNvPr id="4099" name="Text Box 4">
            <a:extLst>
              <a:ext uri="{FF2B5EF4-FFF2-40B4-BE49-F238E27FC236}">
                <a16:creationId xmlns:a16="http://schemas.microsoft.com/office/drawing/2014/main" id="{460B4E46-5A13-4EAA-94CB-804A73B1192A}"/>
              </a:ext>
            </a:extLst>
          </p:cNvPr>
          <p:cNvSpPr txBox="1">
            <a:spLocks noChangeArrowheads="1"/>
          </p:cNvSpPr>
          <p:nvPr/>
        </p:nvSpPr>
        <p:spPr bwMode="auto">
          <a:xfrm>
            <a:off x="990600" y="2438400"/>
            <a:ext cx="6629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a:t>	</a:t>
            </a:r>
            <a:r>
              <a:rPr lang="en-US" alt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4100" name="FlagCount" hidden="1">
            <a:hlinkClick r:id="rId2" action="ppaction://hlinkfile"/>
            <a:extLst>
              <a:ext uri="{FF2B5EF4-FFF2-40B4-BE49-F238E27FC236}">
                <a16:creationId xmlns:a16="http://schemas.microsoft.com/office/drawing/2014/main" id="{5C30CF8E-2895-46F6-A49E-1282135EE9C5}"/>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3389308-EB59-474B-9461-7B4F89DFEF70}"/>
              </a:ext>
            </a:extLst>
          </p:cNvPr>
          <p:cNvSpPr>
            <a:spLocks noGrp="1" noChangeArrowheads="1"/>
          </p:cNvSpPr>
          <p:nvPr>
            <p:ph type="title"/>
          </p:nvPr>
        </p:nvSpPr>
        <p:spPr/>
        <p:txBody>
          <a:bodyPr/>
          <a:lstStyle/>
          <a:p>
            <a:endParaRPr lang="en-US" altLang="en-US"/>
          </a:p>
        </p:txBody>
      </p:sp>
      <p:pic>
        <p:nvPicPr>
          <p:cNvPr id="20483" name="Content Placeholder 7" descr="A picture containing nature, dark, standing, man&#10;&#10;Description automatically generated">
            <a:extLst>
              <a:ext uri="{FF2B5EF4-FFF2-40B4-BE49-F238E27FC236}">
                <a16:creationId xmlns:a16="http://schemas.microsoft.com/office/drawing/2014/main" id="{A667C6EA-C2A1-4399-9F85-59FA11A8B9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4775" y="2362200"/>
            <a:ext cx="6619875" cy="372427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a:extLst>
              <a:ext uri="{FF2B5EF4-FFF2-40B4-BE49-F238E27FC236}">
                <a16:creationId xmlns:a16="http://schemas.microsoft.com/office/drawing/2014/main" id="{92D6D9A2-4C16-469B-B342-FE90753C7E45}"/>
              </a:ext>
            </a:extLst>
          </p:cNvPr>
          <p:cNvSpPr>
            <a:spLocks noGrp="1" noChangeArrowheads="1"/>
          </p:cNvSpPr>
          <p:nvPr>
            <p:ph type="title"/>
          </p:nvPr>
        </p:nvSpPr>
        <p:spPr/>
        <p:txBody>
          <a:bodyPr/>
          <a:lstStyle/>
          <a:p>
            <a:pPr eaLnBrk="1" hangingPunct="1"/>
            <a:r>
              <a:rPr lang="en-US" altLang="en-US"/>
              <a:t>What Will be Demonstrated</a:t>
            </a:r>
          </a:p>
        </p:txBody>
      </p:sp>
      <p:sp>
        <p:nvSpPr>
          <p:cNvPr id="5123" name="Rectangle 3">
            <a:extLst>
              <a:ext uri="{FF2B5EF4-FFF2-40B4-BE49-F238E27FC236}">
                <a16:creationId xmlns:a16="http://schemas.microsoft.com/office/drawing/2014/main" id="{2B8693E8-7822-458F-BA42-12A4AFE3E35B}"/>
              </a:ext>
            </a:extLst>
          </p:cNvPr>
          <p:cNvSpPr>
            <a:spLocks noGrp="1" noChangeArrowheads="1"/>
          </p:cNvSpPr>
          <p:nvPr>
            <p:ph type="body" idx="1"/>
          </p:nvPr>
        </p:nvSpPr>
        <p:spPr>
          <a:xfrm>
            <a:off x="1219200" y="2362200"/>
            <a:ext cx="8229600" cy="5105400"/>
          </a:xfrm>
        </p:spPr>
        <p:txBody>
          <a:bodyPr/>
          <a:lstStyle/>
          <a:p>
            <a:pPr eaLnBrk="1" hangingPunct="1"/>
            <a:r>
              <a:rPr lang="en-US" altLang="en-US" sz="2000"/>
              <a:t>Adding Slides to a Presentation</a:t>
            </a:r>
          </a:p>
          <a:p>
            <a:pPr eaLnBrk="1" hangingPunct="1"/>
            <a:r>
              <a:rPr lang="en-US" altLang="en-US" sz="2000"/>
              <a:t>Using a Uniform Appearance/Motif</a:t>
            </a:r>
          </a:p>
          <a:p>
            <a:pPr eaLnBrk="1" hangingPunct="1"/>
            <a:r>
              <a:rPr lang="en-US" altLang="en-US" sz="2000"/>
              <a:t>How to Vary Slide Layout and Text (font, size, color)</a:t>
            </a:r>
          </a:p>
          <a:p>
            <a:pPr eaLnBrk="1" hangingPunct="1"/>
            <a:r>
              <a:rPr lang="en-US" altLang="en-US" sz="2000"/>
              <a:t>Using Graphics from ClipArt or a File</a:t>
            </a:r>
          </a:p>
          <a:p>
            <a:pPr eaLnBrk="1" hangingPunct="1"/>
            <a:r>
              <a:rPr lang="en-US" altLang="en-US" sz="2000"/>
              <a:t>Using Animated Text (Timed and Manual)</a:t>
            </a:r>
          </a:p>
          <a:p>
            <a:pPr eaLnBrk="1" hangingPunct="1"/>
            <a:r>
              <a:rPr lang="en-US" altLang="en-US" sz="2000"/>
              <a:t>Applying Slide Transitions</a:t>
            </a:r>
          </a:p>
          <a:p>
            <a:pPr eaLnBrk="1" hangingPunct="1"/>
            <a:r>
              <a:rPr lang="en-US" altLang="en-US" sz="2000"/>
              <a:t>Adding Sound (From a File or the Gallery)</a:t>
            </a:r>
          </a:p>
          <a:p>
            <a:pPr eaLnBrk="1" hangingPunct="1"/>
            <a:r>
              <a:rPr lang="en-US" altLang="en-US" sz="2000"/>
              <a:t>Using AutoShapes</a:t>
            </a:r>
          </a:p>
          <a:p>
            <a:pPr eaLnBrk="1" hangingPunct="1"/>
            <a:r>
              <a:rPr lang="en-US" altLang="en-US" sz="2000"/>
              <a:t>Adding Videos and Animation</a:t>
            </a:r>
          </a:p>
          <a:p>
            <a:pPr eaLnBrk="1" hangingPunct="1"/>
            <a:r>
              <a:rPr lang="en-US" altLang="en-US" sz="2000"/>
              <a:t>Placing Action Buttons for Nonlinear Slide Selection</a:t>
            </a:r>
          </a:p>
          <a:p>
            <a:pPr eaLnBrk="1" hangingPunct="1"/>
            <a:r>
              <a:rPr lang="en-US" altLang="en-US" sz="2000"/>
              <a:t>Linking to Web Content or Email Addresses</a:t>
            </a:r>
          </a:p>
        </p:txBody>
      </p:sp>
      <p:sp>
        <p:nvSpPr>
          <p:cNvPr id="5124" name="FlagCount" hidden="1">
            <a:hlinkClick r:id="rId2" action="ppaction://hlinkfile"/>
            <a:extLst>
              <a:ext uri="{FF2B5EF4-FFF2-40B4-BE49-F238E27FC236}">
                <a16:creationId xmlns:a16="http://schemas.microsoft.com/office/drawing/2014/main" id="{138428C1-5B18-4423-BFC9-78FB14B0FD8D}"/>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E96C229B-494F-4FB0-80A5-B7262496CA39}"/>
              </a:ext>
            </a:extLst>
          </p:cNvPr>
          <p:cNvSpPr>
            <a:spLocks noGrp="1" noChangeArrowheads="1"/>
          </p:cNvSpPr>
          <p:nvPr>
            <p:ph type="title"/>
          </p:nvPr>
        </p:nvSpPr>
        <p:spPr/>
        <p:txBody>
          <a:bodyPr/>
          <a:lstStyle/>
          <a:p>
            <a:pPr eaLnBrk="1" hangingPunct="1"/>
            <a:r>
              <a:rPr lang="en-US" altLang="en-US"/>
              <a:t>Adding/Formatting Slides</a:t>
            </a:r>
          </a:p>
        </p:txBody>
      </p:sp>
      <p:sp>
        <p:nvSpPr>
          <p:cNvPr id="6147" name="Rectangle 3">
            <a:extLst>
              <a:ext uri="{FF2B5EF4-FFF2-40B4-BE49-F238E27FC236}">
                <a16:creationId xmlns:a16="http://schemas.microsoft.com/office/drawing/2014/main" id="{153F2704-447C-4BFC-A118-90B006340A4F}"/>
              </a:ext>
            </a:extLst>
          </p:cNvPr>
          <p:cNvSpPr>
            <a:spLocks noGrp="1" noChangeArrowheads="1"/>
          </p:cNvSpPr>
          <p:nvPr>
            <p:ph type="body" idx="1"/>
          </p:nvPr>
        </p:nvSpPr>
        <p:spPr/>
        <p:txBody>
          <a:bodyPr/>
          <a:lstStyle/>
          <a:p>
            <a:pPr eaLnBrk="1" hangingPunct="1"/>
            <a:r>
              <a:rPr lang="en-US" altLang="en-US"/>
              <a:t>Right-Click the Timeline to the left </a:t>
            </a:r>
            <a:r>
              <a:rPr lang="en-US" altLang="en-US">
                <a:sym typeface="Wingdings" panose="05000000000000000000" pitchFamily="2" charset="2"/>
              </a:rPr>
              <a:t> and go to “New Slide”</a:t>
            </a:r>
          </a:p>
          <a:p>
            <a:pPr eaLnBrk="1" hangingPunct="1"/>
            <a:r>
              <a:rPr lang="en-US" altLang="en-US">
                <a:sym typeface="Wingdings" panose="05000000000000000000" pitchFamily="2" charset="2"/>
              </a:rPr>
              <a:t>OR go to “Insert” and select “New Slide”</a:t>
            </a:r>
          </a:p>
          <a:p>
            <a:pPr eaLnBrk="1" hangingPunct="1"/>
            <a:endParaRPr lang="en-US" altLang="en-US">
              <a:sym typeface="Wingdings" panose="05000000000000000000" pitchFamily="2" charset="2"/>
            </a:endParaRPr>
          </a:p>
          <a:p>
            <a:pPr eaLnBrk="1" hangingPunct="1"/>
            <a:endParaRPr lang="en-US" altLang="en-US">
              <a:sym typeface="Wingdings" panose="05000000000000000000" pitchFamily="2" charset="2"/>
            </a:endParaRPr>
          </a:p>
          <a:p>
            <a:pPr eaLnBrk="1" hangingPunct="1"/>
            <a:r>
              <a:rPr lang="en-US" altLang="en-US">
                <a:sym typeface="Wingdings" panose="05000000000000000000" pitchFamily="2" charset="2"/>
              </a:rPr>
              <a:t>Open the “Layout” tab to the right  to change the format of a slide</a:t>
            </a:r>
          </a:p>
        </p:txBody>
      </p:sp>
      <p:sp>
        <p:nvSpPr>
          <p:cNvPr id="6148" name="FlagCount" hidden="1">
            <a:hlinkClick r:id="rId2" action="ppaction://hlinkfile"/>
            <a:extLst>
              <a:ext uri="{FF2B5EF4-FFF2-40B4-BE49-F238E27FC236}">
                <a16:creationId xmlns:a16="http://schemas.microsoft.com/office/drawing/2014/main" id="{B4E05746-C10F-4A9B-BB7B-CE765F3EB3AD}"/>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35D88C1D-D82E-46CD-987D-E86624D9F9CA}"/>
              </a:ext>
            </a:extLst>
          </p:cNvPr>
          <p:cNvSpPr>
            <a:spLocks noGrp="1" noChangeArrowheads="1"/>
          </p:cNvSpPr>
          <p:nvPr>
            <p:ph type="title"/>
          </p:nvPr>
        </p:nvSpPr>
        <p:spPr/>
        <p:txBody>
          <a:bodyPr/>
          <a:lstStyle/>
          <a:p>
            <a:pPr eaLnBrk="1" hangingPunct="1"/>
            <a:r>
              <a:rPr lang="en-US" altLang="en-US"/>
              <a:t>Appearance/Motif</a:t>
            </a:r>
          </a:p>
        </p:txBody>
      </p:sp>
      <p:sp>
        <p:nvSpPr>
          <p:cNvPr id="7171" name="Rectangle 3">
            <a:extLst>
              <a:ext uri="{FF2B5EF4-FFF2-40B4-BE49-F238E27FC236}">
                <a16:creationId xmlns:a16="http://schemas.microsoft.com/office/drawing/2014/main" id="{FA72888B-3CD3-4DB4-859A-BFFD9CB3E797}"/>
              </a:ext>
            </a:extLst>
          </p:cNvPr>
          <p:cNvSpPr>
            <a:spLocks noGrp="1" noChangeArrowheads="1"/>
          </p:cNvSpPr>
          <p:nvPr>
            <p:ph type="body" idx="1"/>
          </p:nvPr>
        </p:nvSpPr>
        <p:spPr/>
        <p:txBody>
          <a:bodyPr/>
          <a:lstStyle/>
          <a:p>
            <a:pPr eaLnBrk="1" hangingPunct="1"/>
            <a:r>
              <a:rPr lang="en-US" altLang="en-US"/>
              <a:t>You can Apply a Motif by Opening the “Design” tab on the right </a:t>
            </a:r>
            <a:r>
              <a:rPr lang="en-US" altLang="en-US">
                <a:sym typeface="Wingdings" panose="05000000000000000000" pitchFamily="2" charset="2"/>
              </a:rPr>
              <a:t></a:t>
            </a:r>
          </a:p>
          <a:p>
            <a:pPr lvl="1" eaLnBrk="1" hangingPunct="1"/>
            <a:r>
              <a:rPr lang="en-US" altLang="en-US"/>
              <a:t>Then Click on the Desired Motif to apply it to all slides</a:t>
            </a:r>
          </a:p>
          <a:p>
            <a:pPr lvl="1" eaLnBrk="1" hangingPunct="1"/>
            <a:r>
              <a:rPr lang="en-US" altLang="en-US"/>
              <a:t>Click on the small drop down if you wish to apply the motif to only the current slide</a:t>
            </a:r>
          </a:p>
          <a:p>
            <a:pPr lvl="1" eaLnBrk="1" hangingPunct="1"/>
            <a:endParaRPr lang="en-US" altLang="en-US"/>
          </a:p>
        </p:txBody>
      </p:sp>
      <p:sp>
        <p:nvSpPr>
          <p:cNvPr id="7172" name="FlagCount" hidden="1">
            <a:hlinkClick r:id="rId2" action="ppaction://hlinkfile"/>
            <a:extLst>
              <a:ext uri="{FF2B5EF4-FFF2-40B4-BE49-F238E27FC236}">
                <a16:creationId xmlns:a16="http://schemas.microsoft.com/office/drawing/2014/main" id="{0B13FCD4-04B5-4D03-92F9-FEBE7DAD6EC4}"/>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4">
            <a:extLst>
              <a:ext uri="{FF2B5EF4-FFF2-40B4-BE49-F238E27FC236}">
                <a16:creationId xmlns:a16="http://schemas.microsoft.com/office/drawing/2014/main" id="{4BF8B37D-C365-4495-8B53-21A259DA5EA6}"/>
              </a:ext>
            </a:extLst>
          </p:cNvPr>
          <p:cNvSpPr>
            <a:spLocks noGrp="1" noChangeArrowheads="1"/>
          </p:cNvSpPr>
          <p:nvPr>
            <p:ph type="title"/>
          </p:nvPr>
        </p:nvSpPr>
        <p:spPr/>
        <p:txBody>
          <a:bodyPr/>
          <a:lstStyle/>
          <a:p>
            <a:pPr eaLnBrk="1" hangingPunct="1"/>
            <a:r>
              <a:rPr lang="en-US" altLang="en-US"/>
              <a:t>Variation in Layout and Text</a:t>
            </a:r>
          </a:p>
        </p:txBody>
      </p:sp>
      <p:sp>
        <p:nvSpPr>
          <p:cNvPr id="8195" name="Rectangle 5">
            <a:extLst>
              <a:ext uri="{FF2B5EF4-FFF2-40B4-BE49-F238E27FC236}">
                <a16:creationId xmlns:a16="http://schemas.microsoft.com/office/drawing/2014/main" id="{E15CD173-4835-41EA-A236-87674FC14846}"/>
              </a:ext>
            </a:extLst>
          </p:cNvPr>
          <p:cNvSpPr>
            <a:spLocks noGrp="1" noChangeArrowheads="1"/>
          </p:cNvSpPr>
          <p:nvPr>
            <p:ph type="body" sz="half" idx="1"/>
          </p:nvPr>
        </p:nvSpPr>
        <p:spPr/>
        <p:txBody>
          <a:bodyPr/>
          <a:lstStyle/>
          <a:p>
            <a:pPr eaLnBrk="1" hangingPunct="1"/>
            <a:r>
              <a:rPr lang="en-US" altLang="en-US" sz="2400"/>
              <a:t>To Select a New Slide Layout, Open the “Layout” Tab to the right </a:t>
            </a:r>
            <a:r>
              <a:rPr lang="en-US" altLang="en-US" sz="2400">
                <a:sym typeface="Wingdings" panose="05000000000000000000" pitchFamily="2" charset="2"/>
              </a:rPr>
              <a:t></a:t>
            </a:r>
          </a:p>
          <a:p>
            <a:pPr eaLnBrk="1" hangingPunct="1"/>
            <a:endParaRPr lang="en-US" altLang="en-US" sz="2400">
              <a:sym typeface="Wingdings" panose="05000000000000000000" pitchFamily="2" charset="2"/>
            </a:endParaRPr>
          </a:p>
          <a:p>
            <a:pPr eaLnBrk="1" hangingPunct="1"/>
            <a:endParaRPr lang="en-US" altLang="en-US" sz="2400">
              <a:sym typeface="Wingdings" panose="05000000000000000000" pitchFamily="2" charset="2"/>
            </a:endParaRPr>
          </a:p>
          <a:p>
            <a:pPr eaLnBrk="1" hangingPunct="1"/>
            <a:r>
              <a:rPr lang="en-US" altLang="en-US" sz="2400">
                <a:sym typeface="Wingdings" panose="05000000000000000000" pitchFamily="2" charset="2"/>
              </a:rPr>
              <a:t>You can Use the Font </a:t>
            </a:r>
            <a:r>
              <a:rPr lang="en-US" altLang="en-US" sz="2400">
                <a:solidFill>
                  <a:srgbClr val="FF3300"/>
                </a:solidFill>
                <a:sym typeface="Wingdings" panose="05000000000000000000" pitchFamily="2" charset="2"/>
              </a:rPr>
              <a:t>Color </a:t>
            </a:r>
            <a:r>
              <a:rPr lang="en-US" altLang="en-US" sz="2400">
                <a:sym typeface="Wingdings" panose="05000000000000000000" pitchFamily="2" charset="2"/>
              </a:rPr>
              <a:t>drop down menu to change the text color </a:t>
            </a:r>
            <a:endParaRPr lang="en-US" altLang="en-US" sz="2400"/>
          </a:p>
        </p:txBody>
      </p:sp>
      <p:sp>
        <p:nvSpPr>
          <p:cNvPr id="8196" name="Rectangle 6">
            <a:extLst>
              <a:ext uri="{FF2B5EF4-FFF2-40B4-BE49-F238E27FC236}">
                <a16:creationId xmlns:a16="http://schemas.microsoft.com/office/drawing/2014/main" id="{181D720B-25B2-456E-9C54-0324C74B1DCD}"/>
              </a:ext>
            </a:extLst>
          </p:cNvPr>
          <p:cNvSpPr>
            <a:spLocks noGrp="1" noChangeArrowheads="1"/>
          </p:cNvSpPr>
          <p:nvPr>
            <p:ph type="body" sz="half" idx="2"/>
          </p:nvPr>
        </p:nvSpPr>
        <p:spPr/>
        <p:txBody>
          <a:bodyPr/>
          <a:lstStyle/>
          <a:p>
            <a:pPr eaLnBrk="1" hangingPunct="1"/>
            <a:endParaRPr lang="en-US" altLang="en-US" sz="2400"/>
          </a:p>
          <a:p>
            <a:pPr eaLnBrk="1" hangingPunct="1"/>
            <a:endParaRPr lang="en-US" altLang="en-US" sz="2400"/>
          </a:p>
          <a:p>
            <a:pPr eaLnBrk="1" hangingPunct="1"/>
            <a:r>
              <a:rPr lang="en-US" altLang="en-US" sz="2400"/>
              <a:t>Use the Drop Down </a:t>
            </a:r>
            <a:r>
              <a:rPr lang="en-US" altLang="en-US" sz="2400">
                <a:latin typeface="BankGothic Lt BT" pitchFamily="34" charset="0"/>
              </a:rPr>
              <a:t>Font</a:t>
            </a:r>
            <a:r>
              <a:rPr lang="en-US" altLang="en-US" sz="2400"/>
              <a:t> and </a:t>
            </a:r>
            <a:r>
              <a:rPr lang="en-US" altLang="en-US" sz="4000"/>
              <a:t>Size</a:t>
            </a:r>
            <a:r>
              <a:rPr lang="en-US" altLang="en-US" sz="2400"/>
              <a:t> menus above to vary the text</a:t>
            </a:r>
          </a:p>
        </p:txBody>
      </p:sp>
      <p:sp>
        <p:nvSpPr>
          <p:cNvPr id="8197" name="FlagCount" hidden="1">
            <a:hlinkClick r:id="rId2" action="ppaction://hlinkfile"/>
            <a:extLst>
              <a:ext uri="{FF2B5EF4-FFF2-40B4-BE49-F238E27FC236}">
                <a16:creationId xmlns:a16="http://schemas.microsoft.com/office/drawing/2014/main" id="{77ACF5E4-5DB2-47F2-87E5-1C4424A1623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2C34D43B-97AE-4BFB-9D5D-CC03C676008F}"/>
              </a:ext>
            </a:extLst>
          </p:cNvPr>
          <p:cNvSpPr>
            <a:spLocks noGrp="1" noChangeArrowheads="1"/>
          </p:cNvSpPr>
          <p:nvPr>
            <p:ph type="title"/>
          </p:nvPr>
        </p:nvSpPr>
        <p:spPr/>
        <p:txBody>
          <a:bodyPr/>
          <a:lstStyle/>
          <a:p>
            <a:pPr eaLnBrk="1" hangingPunct="1"/>
            <a:r>
              <a:rPr lang="en-US" altLang="en-US"/>
              <a:t>Clip Art Graphics</a:t>
            </a:r>
          </a:p>
        </p:txBody>
      </p:sp>
      <p:sp>
        <p:nvSpPr>
          <p:cNvPr id="9219" name="Rectangle 3">
            <a:extLst>
              <a:ext uri="{FF2B5EF4-FFF2-40B4-BE49-F238E27FC236}">
                <a16:creationId xmlns:a16="http://schemas.microsoft.com/office/drawing/2014/main" id="{DBD20170-7199-44A1-932F-7EE5BB253FFA}"/>
              </a:ext>
            </a:extLst>
          </p:cNvPr>
          <p:cNvSpPr>
            <a:spLocks noGrp="1" noChangeArrowheads="1"/>
          </p:cNvSpPr>
          <p:nvPr>
            <p:ph type="body" idx="1"/>
          </p:nvPr>
        </p:nvSpPr>
        <p:spPr>
          <a:xfrm>
            <a:off x="838200" y="2362200"/>
            <a:ext cx="7693025" cy="2286000"/>
          </a:xfrm>
        </p:spPr>
        <p:txBody>
          <a:bodyPr/>
          <a:lstStyle/>
          <a:p>
            <a:pPr eaLnBrk="1" hangingPunct="1">
              <a:lnSpc>
                <a:spcPct val="90000"/>
              </a:lnSpc>
            </a:pPr>
            <a:r>
              <a:rPr lang="en-US" altLang="en-US"/>
              <a:t>To Insert ClipArt, go to “Insert” and put your mouse on “Picture”</a:t>
            </a:r>
          </a:p>
          <a:p>
            <a:pPr eaLnBrk="1" hangingPunct="1">
              <a:lnSpc>
                <a:spcPct val="90000"/>
              </a:lnSpc>
            </a:pPr>
            <a:r>
              <a:rPr lang="en-US" altLang="en-US"/>
              <a:t>Another Menu will Open, select ClipArt</a:t>
            </a:r>
          </a:p>
          <a:p>
            <a:pPr eaLnBrk="1" hangingPunct="1">
              <a:lnSpc>
                <a:spcPct val="90000"/>
              </a:lnSpc>
            </a:pPr>
            <a:r>
              <a:rPr lang="en-US" altLang="en-US"/>
              <a:t>Once you Select your Image, You must Position and Resize it with the Mouse</a:t>
            </a:r>
          </a:p>
          <a:p>
            <a:pPr eaLnBrk="1" hangingPunct="1">
              <a:lnSpc>
                <a:spcPct val="90000"/>
              </a:lnSpc>
            </a:pPr>
            <a:endParaRPr lang="en-US" altLang="en-US"/>
          </a:p>
        </p:txBody>
      </p:sp>
      <p:pic>
        <p:nvPicPr>
          <p:cNvPr id="9220" name="Picture 4" descr="j0195384">
            <a:extLst>
              <a:ext uri="{FF2B5EF4-FFF2-40B4-BE49-F238E27FC236}">
                <a16:creationId xmlns:a16="http://schemas.microsoft.com/office/drawing/2014/main" id="{3EA635D4-CEA5-435D-B30C-3CD2E23D9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j0292020">
            <a:extLst>
              <a:ext uri="{FF2B5EF4-FFF2-40B4-BE49-F238E27FC236}">
                <a16:creationId xmlns:a16="http://schemas.microsoft.com/office/drawing/2014/main" id="{6AC32CF0-2B9F-4931-9543-8C7AA9350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FlagCount" hidden="1">
            <a:hlinkClick r:id="rId4" action="ppaction://hlinkfile"/>
            <a:extLst>
              <a:ext uri="{FF2B5EF4-FFF2-40B4-BE49-F238E27FC236}">
                <a16:creationId xmlns:a16="http://schemas.microsoft.com/office/drawing/2014/main" id="{15730CB0-AA19-49B9-B1F3-9744D564F85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85448401-5FAE-450B-B801-71F10428F94B}"/>
              </a:ext>
            </a:extLst>
          </p:cNvPr>
          <p:cNvSpPr>
            <a:spLocks noGrp="1" noChangeArrowheads="1"/>
          </p:cNvSpPr>
          <p:nvPr>
            <p:ph type="title"/>
          </p:nvPr>
        </p:nvSpPr>
        <p:spPr/>
        <p:txBody>
          <a:bodyPr/>
          <a:lstStyle/>
          <a:p>
            <a:pPr eaLnBrk="1" hangingPunct="1"/>
            <a:r>
              <a:rPr lang="en-US" altLang="en-US"/>
              <a:t>File Graphics</a:t>
            </a:r>
          </a:p>
        </p:txBody>
      </p:sp>
      <p:sp>
        <p:nvSpPr>
          <p:cNvPr id="10243" name="Rectangle 3">
            <a:extLst>
              <a:ext uri="{FF2B5EF4-FFF2-40B4-BE49-F238E27FC236}">
                <a16:creationId xmlns:a16="http://schemas.microsoft.com/office/drawing/2014/main" id="{0BAF356B-F759-47FD-8117-1062A8A4FC8A}"/>
              </a:ext>
            </a:extLst>
          </p:cNvPr>
          <p:cNvSpPr>
            <a:spLocks noGrp="1" noChangeArrowheads="1"/>
          </p:cNvSpPr>
          <p:nvPr>
            <p:ph type="body" idx="1"/>
          </p:nvPr>
        </p:nvSpPr>
        <p:spPr>
          <a:xfrm>
            <a:off x="838200" y="2362200"/>
            <a:ext cx="7693025" cy="2362200"/>
          </a:xfrm>
        </p:spPr>
        <p:txBody>
          <a:bodyPr/>
          <a:lstStyle/>
          <a:p>
            <a:pPr eaLnBrk="1" hangingPunct="1">
              <a:lnSpc>
                <a:spcPct val="90000"/>
              </a:lnSpc>
            </a:pPr>
            <a:r>
              <a:rPr lang="en-US" altLang="en-US"/>
              <a:t>To Insert a File Image, go to “Insert” and put your mouse on “Picture”</a:t>
            </a:r>
          </a:p>
          <a:p>
            <a:pPr eaLnBrk="1" hangingPunct="1">
              <a:lnSpc>
                <a:spcPct val="90000"/>
              </a:lnSpc>
            </a:pPr>
            <a:r>
              <a:rPr lang="en-US" altLang="en-US"/>
              <a:t>Another Menu will Open, select “From File”</a:t>
            </a:r>
          </a:p>
          <a:p>
            <a:pPr eaLnBrk="1" hangingPunct="1">
              <a:lnSpc>
                <a:spcPct val="90000"/>
              </a:lnSpc>
            </a:pPr>
            <a:r>
              <a:rPr lang="en-US" altLang="en-US"/>
              <a:t>Once you Select your Image, You must Position and Resize it with the Mouse</a:t>
            </a:r>
          </a:p>
          <a:p>
            <a:pPr eaLnBrk="1" hangingPunct="1">
              <a:lnSpc>
                <a:spcPct val="90000"/>
              </a:lnSpc>
              <a:buFont typeface="Wingdings" panose="05000000000000000000" pitchFamily="2" charset="2"/>
              <a:buNone/>
            </a:pPr>
            <a:endParaRPr lang="en-US" altLang="en-US"/>
          </a:p>
        </p:txBody>
      </p:sp>
      <p:pic>
        <p:nvPicPr>
          <p:cNvPr id="10244" name="Picture 4" descr="staff03">
            <a:extLst>
              <a:ext uri="{FF2B5EF4-FFF2-40B4-BE49-F238E27FC236}">
                <a16:creationId xmlns:a16="http://schemas.microsoft.com/office/drawing/2014/main" id="{98CD30DB-4FFF-4EB8-9232-1F0A5DC32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blob">
            <a:extLst>
              <a:ext uri="{FF2B5EF4-FFF2-40B4-BE49-F238E27FC236}">
                <a16:creationId xmlns:a16="http://schemas.microsoft.com/office/drawing/2014/main" id="{443202F5-AF43-41CB-AB0C-8FEEC0D70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FlagCount" hidden="1">
            <a:hlinkClick r:id="rId4" action="ppaction://hlinkfile"/>
            <a:extLst>
              <a:ext uri="{FF2B5EF4-FFF2-40B4-BE49-F238E27FC236}">
                <a16:creationId xmlns:a16="http://schemas.microsoft.com/office/drawing/2014/main" id="{F5852237-C59E-4397-905C-DF189EC4A690}"/>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6A396236-8546-44DE-8914-EAE721843D47}"/>
              </a:ext>
            </a:extLst>
          </p:cNvPr>
          <p:cNvSpPr>
            <a:spLocks noGrp="1" noChangeArrowheads="1"/>
          </p:cNvSpPr>
          <p:nvPr>
            <p:ph type="title"/>
          </p:nvPr>
        </p:nvSpPr>
        <p:spPr/>
        <p:txBody>
          <a:bodyPr/>
          <a:lstStyle/>
          <a:p>
            <a:pPr eaLnBrk="1" hangingPunct="1"/>
            <a:r>
              <a:rPr lang="en-US" altLang="en-US"/>
              <a:t>Animated Text (Manual)</a:t>
            </a:r>
          </a:p>
        </p:txBody>
      </p:sp>
      <p:sp>
        <p:nvSpPr>
          <p:cNvPr id="20483" name="Rectangle 3">
            <a:extLst>
              <a:ext uri="{FF2B5EF4-FFF2-40B4-BE49-F238E27FC236}">
                <a16:creationId xmlns:a16="http://schemas.microsoft.com/office/drawing/2014/main" id="{7328AFCB-D53A-4CBA-8B3E-CB1761A17D96}"/>
              </a:ext>
            </a:extLst>
          </p:cNvPr>
          <p:cNvSpPr>
            <a:spLocks noGrp="1" noChangeArrowheads="1"/>
          </p:cNvSpPr>
          <p:nvPr>
            <p:ph type="body" idx="1"/>
          </p:nvPr>
        </p:nvSpPr>
        <p:spPr>
          <a:xfrm>
            <a:off x="838200" y="2362200"/>
            <a:ext cx="7924800" cy="3724275"/>
          </a:xfrm>
        </p:spPr>
        <p:txBody>
          <a:bodyPr/>
          <a:lstStyle/>
          <a:p>
            <a:pPr eaLnBrk="1" hangingPunct="1">
              <a:lnSpc>
                <a:spcPct val="80000"/>
              </a:lnSpc>
            </a:pPr>
            <a:r>
              <a:rPr lang="en-US" altLang="en-US" sz="2400"/>
              <a:t>1) Set Up your Slide the Way You Want</a:t>
            </a:r>
          </a:p>
          <a:p>
            <a:pPr eaLnBrk="1" hangingPunct="1">
              <a:lnSpc>
                <a:spcPct val="80000"/>
              </a:lnSpc>
            </a:pPr>
            <a:r>
              <a:rPr lang="en-US" altLang="en-US" sz="2400"/>
              <a:t>2) Go to “Slide Show” </a:t>
            </a:r>
          </a:p>
          <a:p>
            <a:pPr lvl="1" eaLnBrk="1" hangingPunct="1">
              <a:lnSpc>
                <a:spcPct val="80000"/>
              </a:lnSpc>
            </a:pPr>
            <a:r>
              <a:rPr lang="en-US" altLang="en-US" sz="2000"/>
              <a:t>and select “Custom Animation”</a:t>
            </a:r>
          </a:p>
          <a:p>
            <a:pPr eaLnBrk="1" hangingPunct="1">
              <a:lnSpc>
                <a:spcPct val="80000"/>
              </a:lnSpc>
              <a:buFont typeface="Wingdings" panose="05000000000000000000" pitchFamily="2" charset="2"/>
              <a:buNone/>
            </a:pPr>
            <a:endParaRPr lang="en-US" altLang="en-US" sz="2400"/>
          </a:p>
        </p:txBody>
      </p:sp>
      <p:sp>
        <p:nvSpPr>
          <p:cNvPr id="11268" name="FlagCount" hidden="1">
            <a:hlinkClick r:id="rId2" action="ppaction://hlinkfile"/>
            <a:extLst>
              <a:ext uri="{FF2B5EF4-FFF2-40B4-BE49-F238E27FC236}">
                <a16:creationId xmlns:a16="http://schemas.microsoft.com/office/drawing/2014/main" id="{1B318EF0-44A0-42DE-B551-DF4B154CF3EE}"/>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nodeType="clickEffect">
                                  <p:stCondLst>
                                    <p:cond delay="0"/>
                                  </p:stCondLst>
                                  <p:childTnLst>
                                    <p:anim calcmode="lin" valueType="num">
                                      <p:cBhvr additive="base">
                                        <p:cTn id="20" dur="500"/>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20483">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20483">
                                            <p:txEl>
                                              <p:pRg st="0" end="0"/>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25" dur="500"/>
                                        <p:tgtEl>
                                          <p:spTgt spid="20483">
                                            <p:txEl>
                                              <p:pRg st="1" end="1"/>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20483">
                                            <p:txEl>
                                              <p:pRg st="1" end="1"/>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9" dur="500"/>
                                        <p:tgtEl>
                                          <p:spTgt spid="20483">
                                            <p:txEl>
                                              <p:pRg st="2" end="2"/>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2048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372</TotalTime>
  <Words>940</Words>
  <Application>Microsoft Office PowerPoint</Application>
  <PresentationFormat>On-screen Show (4:3)</PresentationFormat>
  <Paragraphs>106</Paragraphs>
  <Slides>20</Slides>
  <Notes>0</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Wingdings</vt:lpstr>
      <vt:lpstr>Calibri</vt:lpstr>
      <vt:lpstr>Times New Roman</vt:lpstr>
      <vt:lpstr>Tahoma</vt:lpstr>
      <vt:lpstr>BankGothic Lt BT</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Using “Canned” Sounds</vt:lpstr>
      <vt:lpstr>Using Sound Files</vt:lpstr>
      <vt:lpstr>AutoShapes</vt:lpstr>
      <vt:lpstr>Advanced AutoShapes</vt:lpstr>
      <vt:lpstr>Embedding Video</vt:lpstr>
      <vt:lpstr>Action Buttons</vt:lpstr>
      <vt:lpstr>Linking to Web Content</vt:lpstr>
      <vt:lpstr>PowerPoint Presentation</vt:lpstr>
      <vt:lpstr>PowerPoint Presentation</vt:lpstr>
      <vt:lpstr>PowerPoint Presentation</vt:lpstr>
      <vt:lpstr>PowerPoint Presentation</vt:lpstr>
    </vt:vector>
  </TitlesOfParts>
  <Company>University of Kentucky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PowerPoint FIle</dc:title>
  <dc:creator>user</dc:creator>
  <cp:lastModifiedBy>Матевосян Армен Арсенович</cp:lastModifiedBy>
  <cp:revision>39</cp:revision>
  <dcterms:created xsi:type="dcterms:W3CDTF">2005-02-10T21:18:44Z</dcterms:created>
  <dcterms:modified xsi:type="dcterms:W3CDTF">2020-03-25T23:56:29Z</dcterms:modified>
</cp:coreProperties>
</file>