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0A7E-BF94-47F9-9B9F-35A06B9C6C07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8EC326-DC25-4490-ADA6-2F3700E377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0A7E-BF94-47F9-9B9F-35A06B9C6C07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C326-DC25-4490-ADA6-2F3700E37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0A7E-BF94-47F9-9B9F-35A06B9C6C07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C326-DC25-4490-ADA6-2F3700E37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0A7E-BF94-47F9-9B9F-35A06B9C6C07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C326-DC25-4490-ADA6-2F3700E37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0A7E-BF94-47F9-9B9F-35A06B9C6C07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C326-DC25-4490-ADA6-2F3700E377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0A7E-BF94-47F9-9B9F-35A06B9C6C07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C326-DC25-4490-ADA6-2F3700E377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0A7E-BF94-47F9-9B9F-35A06B9C6C07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C326-DC25-4490-ADA6-2F3700E377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0A7E-BF94-47F9-9B9F-35A06B9C6C07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C326-DC25-4490-ADA6-2F3700E37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0A7E-BF94-47F9-9B9F-35A06B9C6C07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C326-DC25-4490-ADA6-2F3700E37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0A7E-BF94-47F9-9B9F-35A06B9C6C07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C326-DC25-4490-ADA6-2F3700E37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0A7E-BF94-47F9-9B9F-35A06B9C6C07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C326-DC25-4490-ADA6-2F3700E37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A3C0A7E-BF94-47F9-9B9F-35A06B9C6C07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88EC326-DC25-4490-ADA6-2F3700E377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57912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Easy </a:t>
            </a:r>
            <a:r>
              <a:rPr lang="en-US" dirty="0" smtClean="0">
                <a:latin typeface="+mj-lt"/>
              </a:rPr>
              <a:t>Deploy </a:t>
            </a:r>
            <a:endParaRPr lang="en-US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0200"/>
            <a:ext cx="5791200" cy="1051560"/>
          </a:xfrm>
        </p:spPr>
        <p:txBody>
          <a:bodyPr>
            <a:normAutofit/>
          </a:bodyPr>
          <a:lstStyle/>
          <a:p>
            <a:r>
              <a:rPr lang="en-US" dirty="0" smtClean="0"/>
              <a:t>Front end GUI for </a:t>
            </a:r>
            <a:r>
              <a:rPr lang="en-US" dirty="0" err="1" smtClean="0"/>
              <a:t>PsExec</a:t>
            </a:r>
            <a:r>
              <a:rPr lang="en-US" dirty="0"/>
              <a:t>,</a:t>
            </a:r>
            <a:r>
              <a:rPr lang="en-US" dirty="0" smtClean="0"/>
              <a:t> A fast and easy remote deployment utility.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752600"/>
            <a:ext cx="2667000" cy="266700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7112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685800" y="1295400"/>
            <a:ext cx="5943600" cy="502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 smtClean="0">
                <a:latin typeface="+mj-lt"/>
              </a:rPr>
              <a:t>Processing Thread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8229600" cy="16002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Process Manager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2438398"/>
            <a:ext cx="1981200" cy="3276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PC List (Queue)</a:t>
            </a:r>
            <a:br>
              <a:rPr lang="en-US" dirty="0" smtClean="0">
                <a:latin typeface="+mj-lt"/>
              </a:rPr>
            </a:br>
            <a:r>
              <a:rPr lang="en-US" sz="1200" dirty="0">
                <a:latin typeface="+mj-lt"/>
              </a:rPr>
              <a:t/>
            </a:r>
            <a:br>
              <a:rPr lang="en-US" sz="1200" dirty="0">
                <a:latin typeface="+mj-lt"/>
              </a:rPr>
            </a:br>
            <a:r>
              <a:rPr lang="en-US" sz="1200" dirty="0" smtClean="0">
                <a:latin typeface="+mj-lt"/>
              </a:rPr>
              <a:t>^</a:t>
            </a:r>
          </a:p>
          <a:p>
            <a:pPr algn="ctr"/>
            <a:r>
              <a:rPr lang="en-US" sz="1200" dirty="0" smtClean="0">
                <a:latin typeface="+mj-lt"/>
              </a:rPr>
              <a:t>Command 2</a:t>
            </a:r>
          </a:p>
          <a:p>
            <a:pPr algn="ctr"/>
            <a:r>
              <a:rPr lang="en-US" sz="1200" dirty="0" smtClean="0">
                <a:latin typeface="+mj-lt"/>
              </a:rPr>
              <a:t>Command 3</a:t>
            </a:r>
          </a:p>
          <a:p>
            <a:pPr algn="ctr"/>
            <a:r>
              <a:rPr lang="en-US" sz="1200" dirty="0" smtClean="0">
                <a:latin typeface="+mj-lt"/>
              </a:rPr>
              <a:t>Command 4</a:t>
            </a:r>
          </a:p>
          <a:p>
            <a:pPr algn="ctr"/>
            <a:r>
              <a:rPr lang="en-US" sz="1200" dirty="0" smtClean="0">
                <a:latin typeface="+mj-lt"/>
              </a:rPr>
              <a:t>Command 5</a:t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Command 6</a:t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Command 7</a:t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Command 8</a:t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Command 9</a:t>
            </a:r>
          </a:p>
          <a:p>
            <a:pPr algn="ctr"/>
            <a:r>
              <a:rPr lang="en-US" sz="1200" dirty="0" smtClean="0">
                <a:latin typeface="+mj-lt"/>
              </a:rPr>
              <a:t>Command 10</a:t>
            </a:r>
          </a:p>
          <a:p>
            <a:pPr algn="ctr"/>
            <a:r>
              <a:rPr lang="en-US" sz="1200" dirty="0">
                <a:latin typeface="+mj-lt"/>
              </a:rPr>
              <a:t>^</a:t>
            </a:r>
            <a:endParaRPr lang="en-US" sz="1200" dirty="0" smtClean="0">
              <a:latin typeface="+mj-lt"/>
            </a:endParaRPr>
          </a:p>
          <a:p>
            <a:pPr algn="ctr"/>
            <a:r>
              <a:rPr lang="en-US" sz="1200" dirty="0" smtClean="0">
                <a:latin typeface="+mj-lt"/>
              </a:rPr>
              <a:t>.</a:t>
            </a:r>
          </a:p>
          <a:p>
            <a:pPr algn="ctr"/>
            <a:r>
              <a:rPr lang="en-US" sz="1200" dirty="0">
                <a:latin typeface="+mj-lt"/>
              </a:rPr>
              <a:t>.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</p:txBody>
      </p:sp>
      <p:cxnSp>
        <p:nvCxnSpPr>
          <p:cNvPr id="9" name="Elbow Connector 8"/>
          <p:cNvCxnSpPr>
            <a:stCxn id="4" idx="0"/>
            <a:endCxn id="12" idx="0"/>
          </p:cNvCxnSpPr>
          <p:nvPr/>
        </p:nvCxnSpPr>
        <p:spPr>
          <a:xfrm rot="5400000" flipH="1" flipV="1">
            <a:off x="3437164" y="982434"/>
            <a:ext cx="12700" cy="2911928"/>
          </a:xfrm>
          <a:prstGeom prst="bentConnector3">
            <a:avLst>
              <a:gd name="adj1" fmla="val 3171425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97728" y="2438398"/>
            <a:ext cx="25908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Execute Command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7728" y="3733798"/>
            <a:ext cx="2590800" cy="685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Wait for Local 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latin typeface="+mj-lt"/>
              </a:rPr>
              <a:t>Process to Finish*</a:t>
            </a:r>
            <a:endParaRPr lang="en-US" sz="1400" dirty="0">
              <a:latin typeface="+mj-lt"/>
            </a:endParaRPr>
          </a:p>
        </p:txBody>
      </p:sp>
      <p:cxnSp>
        <p:nvCxnSpPr>
          <p:cNvPr id="18" name="Straight Arrow Connector 17"/>
          <p:cNvCxnSpPr>
            <a:stCxn id="12" idx="2"/>
            <a:endCxn id="16" idx="0"/>
          </p:cNvCxnSpPr>
          <p:nvPr/>
        </p:nvCxnSpPr>
        <p:spPr>
          <a:xfrm>
            <a:off x="4893128" y="3124198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97728" y="5029200"/>
            <a:ext cx="2590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Record Output</a:t>
            </a:r>
            <a:endParaRPr lang="en-US" sz="1400" dirty="0">
              <a:latin typeface="+mj-lt"/>
            </a:endParaRPr>
          </a:p>
        </p:txBody>
      </p:sp>
      <p:cxnSp>
        <p:nvCxnSpPr>
          <p:cNvPr id="22" name="Straight Arrow Connector 21"/>
          <p:cNvCxnSpPr>
            <a:stCxn id="16" idx="2"/>
            <a:endCxn id="20" idx="0"/>
          </p:cNvCxnSpPr>
          <p:nvPr/>
        </p:nvCxnSpPr>
        <p:spPr>
          <a:xfrm>
            <a:off x="4893128" y="4419598"/>
            <a:ext cx="0" cy="609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4" idx="2"/>
          </p:cNvCxnSpPr>
          <p:nvPr/>
        </p:nvCxnSpPr>
        <p:spPr>
          <a:xfrm rot="10800000">
            <a:off x="1981200" y="5714998"/>
            <a:ext cx="2911928" cy="3810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2"/>
          </p:cNvCxnSpPr>
          <p:nvPr/>
        </p:nvCxnSpPr>
        <p:spPr>
          <a:xfrm>
            <a:off x="4893128" y="5715000"/>
            <a:ext cx="0" cy="38100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781800" y="2057400"/>
            <a:ext cx="1981200" cy="205739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Processing Begins when the Deploy button is Clicked.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024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2" grpId="0"/>
      <p:bldP spid="4" grpId="0" animBg="1"/>
      <p:bldP spid="12" grpId="0" animBg="1"/>
      <p:bldP spid="16" grpId="0" animBg="1"/>
      <p:bldP spid="20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Debug Options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4267200" cy="4525963"/>
          </a:xfrm>
        </p:spPr>
        <p:txBody>
          <a:bodyPr/>
          <a:lstStyle/>
          <a:p>
            <a:r>
              <a:rPr lang="en-US" dirty="0" smtClean="0"/>
              <a:t>Show Process Window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Stop DNS Query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Stop All Processing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Stop Current Process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Stop PsExec.exe</a:t>
            </a:r>
          </a:p>
          <a:p>
            <a:endParaRPr lang="en-US" dirty="0" smtClean="0"/>
          </a:p>
        </p:txBody>
      </p:sp>
      <p:sp>
        <p:nvSpPr>
          <p:cNvPr id="4" name="Octagon 3"/>
          <p:cNvSpPr/>
          <p:nvPr/>
        </p:nvSpPr>
        <p:spPr>
          <a:xfrm>
            <a:off x="5638800" y="2209800"/>
            <a:ext cx="2590800" cy="2438400"/>
          </a:xfrm>
          <a:prstGeom prst="octago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glow rad="101600">
              <a:schemeClr val="tx1"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Stop</a:t>
            </a:r>
            <a:endParaRPr lang="en-US" sz="48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170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6002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Live Demo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894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Tips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When deploying some raw commands, the app sometimes hangs and requires a manual abort.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best results, place executable on a shared folder that is accessible by everyone.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don’t wait for each process flag.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Click Deploy to check for missing parameters.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batch files that run autonomous executables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96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What is </a:t>
            </a:r>
            <a:r>
              <a:rPr lang="en-US" dirty="0" err="1" smtClean="0">
                <a:latin typeface="+mj-lt"/>
              </a:rPr>
              <a:t>PsExec</a:t>
            </a:r>
            <a:r>
              <a:rPr lang="en-US" dirty="0" smtClean="0">
                <a:latin typeface="+mj-lt"/>
              </a:rPr>
              <a:t>?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Robust command line utility used to remotely execute processes on Windows based machines. Part of the </a:t>
            </a:r>
            <a:r>
              <a:rPr lang="en-US" dirty="0" err="1" smtClean="0"/>
              <a:t>PsTools</a:t>
            </a:r>
            <a:r>
              <a:rPr lang="en-US" dirty="0" smtClean="0"/>
              <a:t> Suite. Designed </a:t>
            </a:r>
            <a:r>
              <a:rPr lang="en-US" dirty="0"/>
              <a:t>by </a:t>
            </a:r>
            <a:r>
              <a:rPr lang="en-US" dirty="0" smtClean="0"/>
              <a:t>Mark </a:t>
            </a:r>
            <a:r>
              <a:rPr lang="en-US" dirty="0" err="1" smtClean="0"/>
              <a:t>Russinovich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08" y="2289039"/>
            <a:ext cx="5636491" cy="3883161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25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About Easy Deploy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dirty="0" smtClean="0"/>
              <a:t>Makes use of </a:t>
            </a:r>
            <a:r>
              <a:rPr lang="en-US" dirty="0" err="1" smtClean="0"/>
              <a:t>PsExec</a:t>
            </a:r>
            <a:r>
              <a:rPr lang="en-US" dirty="0" smtClean="0"/>
              <a:t> more efficient. (Speed)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ackages several tools into one to process </a:t>
            </a:r>
            <a:r>
              <a:rPr lang="en-US" dirty="0" err="1" smtClean="0"/>
              <a:t>PsExec</a:t>
            </a:r>
            <a:r>
              <a:rPr lang="en-US" dirty="0" smtClean="0"/>
              <a:t> Commands. (Modular)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Takes care of all the leg work for you. (Easy)</a:t>
            </a:r>
          </a:p>
          <a:p>
            <a:pPr lvl="1"/>
            <a:r>
              <a:rPr lang="en-US" dirty="0" smtClean="0"/>
              <a:t>Computer list building</a:t>
            </a:r>
          </a:p>
          <a:p>
            <a:pPr lvl="1"/>
            <a:r>
              <a:rPr lang="en-US" dirty="0" smtClean="0"/>
              <a:t>Command building</a:t>
            </a:r>
          </a:p>
          <a:p>
            <a:pPr lvl="1"/>
            <a:r>
              <a:rPr lang="en-US" dirty="0" smtClean="0"/>
              <a:t>Command Execution</a:t>
            </a:r>
          </a:p>
          <a:p>
            <a:pPr lvl="1"/>
            <a:r>
              <a:rPr lang="en-US" dirty="0" smtClean="0"/>
              <a:t>Etc.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dirty="0" err="1" smtClean="0"/>
              <a:t>.Net</a:t>
            </a:r>
            <a:r>
              <a:rPr lang="en-US" dirty="0" smtClean="0"/>
              <a:t> 4.0 framework.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488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How it works?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8999" y="2884713"/>
            <a:ext cx="2253343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PsExec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algn="ctr"/>
            <a:r>
              <a:rPr lang="en-US" sz="1200" dirty="0" smtClean="0">
                <a:latin typeface="+mj-lt"/>
              </a:rPr>
              <a:t>Command Line</a:t>
            </a:r>
            <a:endParaRPr lang="en-US" sz="12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9800" y="3113314"/>
            <a:ext cx="2286000" cy="1219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Connectivity</a:t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Authentication</a:t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Remote Process Execution</a:t>
            </a:r>
            <a:endParaRPr lang="en-US" sz="1200" dirty="0">
              <a:latin typeface="+mj-lt"/>
            </a:endParaRPr>
          </a:p>
        </p:txBody>
      </p:sp>
      <p:cxnSp>
        <p:nvCxnSpPr>
          <p:cNvPr id="9" name="Straight Arrow Connector 8"/>
          <p:cNvCxnSpPr>
            <a:stCxn id="7" idx="3"/>
            <a:endCxn id="13" idx="1"/>
          </p:cNvCxnSpPr>
          <p:nvPr/>
        </p:nvCxnSpPr>
        <p:spPr>
          <a:xfrm>
            <a:off x="5682342" y="3722913"/>
            <a:ext cx="33745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 Diagonal Corner Rectangle 31"/>
          <p:cNvSpPr/>
          <p:nvPr/>
        </p:nvSpPr>
        <p:spPr>
          <a:xfrm>
            <a:off x="478971" y="2579913"/>
            <a:ext cx="2438400" cy="22860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Easy </a:t>
            </a:r>
            <a:r>
              <a:rPr lang="en-US" dirty="0" smtClean="0">
                <a:latin typeface="+mj-lt"/>
              </a:rPr>
              <a:t>Deploy</a:t>
            </a: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sz="1200" dirty="0" smtClean="0">
                <a:latin typeface="+mj-lt"/>
              </a:rPr>
              <a:t>GUI</a:t>
            </a:r>
          </a:p>
          <a:p>
            <a:pPr algn="ctr"/>
            <a:r>
              <a:rPr lang="en-US" sz="1200" dirty="0" smtClean="0">
                <a:latin typeface="+mj-lt"/>
              </a:rPr>
              <a:t>Managed Use of </a:t>
            </a:r>
            <a:r>
              <a:rPr lang="en-US" sz="1200" dirty="0" err="1" smtClean="0">
                <a:latin typeface="+mj-lt"/>
              </a:rPr>
              <a:t>PsExec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Process Management</a:t>
            </a:r>
          </a:p>
          <a:p>
            <a:pPr algn="ctr"/>
            <a:endParaRPr lang="en-US" sz="1200" dirty="0">
              <a:latin typeface="+mj-lt"/>
            </a:endParaRPr>
          </a:p>
        </p:txBody>
      </p:sp>
      <p:cxnSp>
        <p:nvCxnSpPr>
          <p:cNvPr id="34" name="Straight Arrow Connector 33"/>
          <p:cNvCxnSpPr>
            <a:stCxn id="32" idx="0"/>
            <a:endCxn id="7" idx="1"/>
          </p:cNvCxnSpPr>
          <p:nvPr/>
        </p:nvCxnSpPr>
        <p:spPr>
          <a:xfrm>
            <a:off x="2917371" y="3722913"/>
            <a:ext cx="5116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7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3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Features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1037"/>
            <a:ext cx="8229600" cy="4525963"/>
          </a:xfrm>
        </p:spPr>
        <p:txBody>
          <a:bodyPr/>
          <a:lstStyle/>
          <a:p>
            <a:r>
              <a:rPr lang="en-US" dirty="0" smtClean="0"/>
              <a:t>Custom Computer List Building</a:t>
            </a:r>
          </a:p>
          <a:p>
            <a:endParaRPr lang="en-US" dirty="0"/>
          </a:p>
          <a:p>
            <a:r>
              <a:rPr lang="en-US" dirty="0" smtClean="0"/>
              <a:t>Redirected Output Capture (Reports)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Process Manager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Debug Options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674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Computer Lists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79637"/>
            <a:ext cx="4800600" cy="4068763"/>
          </a:xfrm>
        </p:spPr>
        <p:txBody>
          <a:bodyPr/>
          <a:lstStyle/>
          <a:p>
            <a:r>
              <a:rPr lang="en-US" dirty="0" smtClean="0"/>
              <a:t>DNS </a:t>
            </a:r>
            <a:r>
              <a:rPr lang="en-US" dirty="0" smtClean="0"/>
              <a:t>Query (IP Scanner)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List Builder Tool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Active Directory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Open/Save Lists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942">
            <a:off x="5030546" y="1835276"/>
            <a:ext cx="3125846" cy="234438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7328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6002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Computer Lists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Demo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596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Output Reports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5105400" cy="3657599"/>
          </a:xfrm>
        </p:spPr>
        <p:txBody>
          <a:bodyPr>
            <a:normAutofit/>
          </a:bodyPr>
          <a:lstStyle/>
          <a:p>
            <a:r>
              <a:rPr lang="en-US" dirty="0" smtClean="0"/>
              <a:t>Output Redirection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Process Start Reporting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MSI Success Reports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Raw </a:t>
            </a:r>
            <a:r>
              <a:rPr lang="en-US" dirty="0" err="1" smtClean="0"/>
              <a:t>PsExec</a:t>
            </a:r>
            <a:r>
              <a:rPr lang="en-US" dirty="0" smtClean="0"/>
              <a:t> Output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81400"/>
            <a:ext cx="3590407" cy="22475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32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Process Reports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Window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679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615</TotalTime>
  <Words>148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Courier New</vt:lpstr>
      <vt:lpstr>Palatino Linotype</vt:lpstr>
      <vt:lpstr>Executive</vt:lpstr>
      <vt:lpstr>Easy Deploy </vt:lpstr>
      <vt:lpstr>What is PsExec?</vt:lpstr>
      <vt:lpstr>About Easy Deploy</vt:lpstr>
      <vt:lpstr>How it works?</vt:lpstr>
      <vt:lpstr>Features</vt:lpstr>
      <vt:lpstr>Computer Lists</vt:lpstr>
      <vt:lpstr>Computer Lists Demo</vt:lpstr>
      <vt:lpstr>Output Reports </vt:lpstr>
      <vt:lpstr>Process Reports Window</vt:lpstr>
      <vt:lpstr>Process Manager</vt:lpstr>
      <vt:lpstr>Debug Options</vt:lpstr>
      <vt:lpstr>Live Demo</vt:lpstr>
      <vt:lpstr>Tips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PsExec Easy Deploy</dc:title>
  <dc:creator>Andy S. Amaya</dc:creator>
  <cp:lastModifiedBy>Microsoft account</cp:lastModifiedBy>
  <cp:revision>32</cp:revision>
  <dcterms:created xsi:type="dcterms:W3CDTF">2012-03-21T17:25:26Z</dcterms:created>
  <dcterms:modified xsi:type="dcterms:W3CDTF">2015-02-16T22:19:56Z</dcterms:modified>
</cp:coreProperties>
</file>