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61" r:id="rId4"/>
  </p:sldMasterIdLst>
  <p:notesMasterIdLst>
    <p:notesMasterId r:id="rId15"/>
  </p:notesMasterIdLst>
  <p:sldIdLst>
    <p:sldId id="295" r:id="rId5"/>
    <p:sldId id="301" r:id="rId6"/>
    <p:sldId id="269" r:id="rId7"/>
    <p:sldId id="331" r:id="rId8"/>
    <p:sldId id="363" r:id="rId9"/>
    <p:sldId id="364" r:id="rId10"/>
    <p:sldId id="365" r:id="rId11"/>
    <p:sldId id="355" r:id="rId12"/>
    <p:sldId id="366" r:id="rId13"/>
    <p:sldId id="362" r:id="rId14"/>
  </p:sldIdLst>
  <p:sldSz cx="14630400" cy="82296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B1C"/>
    <a:srgbClr val="FF757A"/>
    <a:srgbClr val="94E7EA"/>
    <a:srgbClr val="047FA3"/>
    <a:srgbClr val="0FB2A6"/>
    <a:srgbClr val="003057"/>
    <a:srgbClr val="84BE41"/>
    <a:srgbClr val="D4EBE4"/>
    <a:srgbClr val="C4D82E"/>
    <a:srgbClr val="EA7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43DA85-484A-4DB9-BCF5-AA81F79F4902}" v="60" dt="2022-03-03T02:18:04.825"/>
  </p1510:revLst>
</p1510:revInfo>
</file>

<file path=ppt/tableStyles.xml><?xml version="1.0" encoding="utf-8"?>
<a:tblStyleLst xmlns:a="http://schemas.openxmlformats.org/drawingml/2006/main" def="{2B42AC1D-E33E-4E1F-A2D9-2E82360E3016}">
  <a:tblStyle styleId="{2B42AC1D-E33E-4E1F-A2D9-2E82360E3016}" styleName="Table_0">
    <a:wholeTbl>
      <a:tcTxStyle b="off" i="off">
        <a:font>
          <a:latin typeface="Calibri"/>
          <a:ea typeface="Calibri"/>
          <a:cs typeface="Calibri"/>
        </a:font>
        <a:schemeClr val="lt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wholeTbl>
    <a:band1H>
      <a:tcTxStyle b="off" i="off"/>
      <a:tcStyle>
        <a:tcBdr/>
        <a:fill>
          <a:solidFill>
            <a:srgbClr val="3E6695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3E6695"/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>
          <a:left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</a:tcBdr>
        <a:fill>
          <a:solidFill>
            <a:srgbClr val="3E6695"/>
          </a:solidFill>
        </a:fill>
      </a:tcStyle>
    </a:lastCol>
    <a:firstCol>
      <a:tcTxStyle b="on" i="off"/>
      <a:tcStyle>
        <a:tcBdr>
          <a:right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</a:tcBdr>
        <a:fill>
          <a:solidFill>
            <a:srgbClr val="3E6695"/>
          </a:solidFill>
        </a:fill>
      </a:tcStyle>
    </a:firstCol>
    <a:lastRow>
      <a:tcTxStyle b="on" i="off"/>
      <a:tcStyle>
        <a:tcBdr>
          <a:top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34557C"/>
          </a:solidFill>
        </a:fill>
      </a:tcStyle>
    </a:lastRow>
    <a:seCell>
      <a:tcTxStyle b="off" i="off"/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</a:tcBdr>
      </a:tcStyle>
    </a:seCell>
    <a:swCell>
      <a:tcTxStyle b="off" i="off"/>
      <a:tcStyle>
        <a:tcBdr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swCell>
    <a:firstRow>
      <a:tcTxStyle b="on" i="off"/>
      <a:tcStyle>
        <a:tcBdr>
          <a:bottom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 b="off" i="off"/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</a:tcBdr>
      </a:tcStyle>
    </a:neCell>
    <a:nwCell>
      <a:tcTxStyle b="off" i="off"/>
      <a:tcStyle>
        <a:tcBdr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06"/>
    <p:restoredTop sz="96208"/>
  </p:normalViewPr>
  <p:slideViewPr>
    <p:cSldViewPr snapToGrid="0">
      <p:cViewPr varScale="1">
        <p:scale>
          <a:sx n="58" d="100"/>
          <a:sy n="58" d="100"/>
        </p:scale>
        <p:origin x="57" y="510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Ambrioso" userId="6326f93c-b5f1-48cc-85a4-5577a078e16a" providerId="ADAL" clId="{C543DA85-484A-4DB9-BCF5-AA81F79F4902}"/>
    <pc:docChg chg="undo custSel addSld delSld modSld sldOrd">
      <pc:chgData name="Alexander Ambrioso" userId="6326f93c-b5f1-48cc-85a4-5577a078e16a" providerId="ADAL" clId="{C543DA85-484A-4DB9-BCF5-AA81F79F4902}" dt="2022-03-03T02:17:22.476" v="1059" actId="20577"/>
      <pc:docMkLst>
        <pc:docMk/>
      </pc:docMkLst>
      <pc:sldChg chg="modSp del mod">
        <pc:chgData name="Alexander Ambrioso" userId="6326f93c-b5f1-48cc-85a4-5577a078e16a" providerId="ADAL" clId="{C543DA85-484A-4DB9-BCF5-AA81F79F4902}" dt="2022-03-02T06:54:08.663" v="220" actId="47"/>
        <pc:sldMkLst>
          <pc:docMk/>
          <pc:sldMk cId="0" sldId="263"/>
        </pc:sldMkLst>
        <pc:spChg chg="mod">
          <ac:chgData name="Alexander Ambrioso" userId="6326f93c-b5f1-48cc-85a4-5577a078e16a" providerId="ADAL" clId="{C543DA85-484A-4DB9-BCF5-AA81F79F4902}" dt="2022-03-02T06:54:03.105" v="219" actId="20577"/>
          <ac:spMkLst>
            <pc:docMk/>
            <pc:sldMk cId="0" sldId="263"/>
            <ac:spMk id="10" creationId="{5F9D3C7F-C23E-FB49-9E3E-4821756349B6}"/>
          </ac:spMkLst>
        </pc:spChg>
      </pc:sldChg>
      <pc:sldChg chg="del">
        <pc:chgData name="Alexander Ambrioso" userId="6326f93c-b5f1-48cc-85a4-5577a078e16a" providerId="ADAL" clId="{C543DA85-484A-4DB9-BCF5-AA81F79F4902}" dt="2022-03-02T06:51:22.114" v="189" actId="47"/>
        <pc:sldMkLst>
          <pc:docMk/>
          <pc:sldMk cId="0" sldId="266"/>
        </pc:sldMkLst>
      </pc:sldChg>
      <pc:sldChg chg="delSp del mod">
        <pc:chgData name="Alexander Ambrioso" userId="6326f93c-b5f1-48cc-85a4-5577a078e16a" providerId="ADAL" clId="{C543DA85-484A-4DB9-BCF5-AA81F79F4902}" dt="2022-03-02T07:05:47.314" v="362" actId="47"/>
        <pc:sldMkLst>
          <pc:docMk/>
          <pc:sldMk cId="0" sldId="267"/>
        </pc:sldMkLst>
        <pc:graphicFrameChg chg="del">
          <ac:chgData name="Alexander Ambrioso" userId="6326f93c-b5f1-48cc-85a4-5577a078e16a" providerId="ADAL" clId="{C543DA85-484A-4DB9-BCF5-AA81F79F4902}" dt="2022-03-02T06:53:45.486" v="217" actId="478"/>
          <ac:graphicFrameMkLst>
            <pc:docMk/>
            <pc:sldMk cId="0" sldId="267"/>
            <ac:graphicFrameMk id="201" creationId="{00000000-0000-0000-0000-000000000000}"/>
          </ac:graphicFrameMkLst>
        </pc:graphicFrameChg>
      </pc:sldChg>
      <pc:sldChg chg="addSp delSp modSp mod">
        <pc:chgData name="Alexander Ambrioso" userId="6326f93c-b5f1-48cc-85a4-5577a078e16a" providerId="ADAL" clId="{C543DA85-484A-4DB9-BCF5-AA81F79F4902}" dt="2022-03-03T02:14:41.159" v="1023" actId="20577"/>
        <pc:sldMkLst>
          <pc:docMk/>
          <pc:sldMk cId="0" sldId="269"/>
        </pc:sldMkLst>
        <pc:spChg chg="add mod">
          <ac:chgData name="Alexander Ambrioso" userId="6326f93c-b5f1-48cc-85a4-5577a078e16a" providerId="ADAL" clId="{C543DA85-484A-4DB9-BCF5-AA81F79F4902}" dt="2022-03-03T02:03:39.361" v="943" actId="1076"/>
          <ac:spMkLst>
            <pc:docMk/>
            <pc:sldMk cId="0" sldId="269"/>
            <ac:spMk id="2" creationId="{E3102C52-F674-4328-B4DF-3477519578C2}"/>
          </ac:spMkLst>
        </pc:spChg>
        <pc:spChg chg="add mod">
          <ac:chgData name="Alexander Ambrioso" userId="6326f93c-b5f1-48cc-85a4-5577a078e16a" providerId="ADAL" clId="{C543DA85-484A-4DB9-BCF5-AA81F79F4902}" dt="2022-03-03T02:14:41.159" v="1023" actId="20577"/>
          <ac:spMkLst>
            <pc:docMk/>
            <pc:sldMk cId="0" sldId="269"/>
            <ac:spMk id="3" creationId="{3E7458D0-EA05-42FC-9D92-3A2E2B9B56B8}"/>
          </ac:spMkLst>
        </pc:spChg>
        <pc:spChg chg="add del mod">
          <ac:chgData name="Alexander Ambrioso" userId="6326f93c-b5f1-48cc-85a4-5577a078e16a" providerId="ADAL" clId="{C543DA85-484A-4DB9-BCF5-AA81F79F4902}" dt="2022-03-02T07:29:22.654" v="870"/>
          <ac:spMkLst>
            <pc:docMk/>
            <pc:sldMk cId="0" sldId="269"/>
            <ac:spMk id="3" creationId="{9A8B2AAE-8662-43C8-AB2B-A463F57706EF}"/>
          </ac:spMkLst>
        </pc:spChg>
        <pc:spChg chg="add del mod">
          <ac:chgData name="Alexander Ambrioso" userId="6326f93c-b5f1-48cc-85a4-5577a078e16a" providerId="ADAL" clId="{C543DA85-484A-4DB9-BCF5-AA81F79F4902}" dt="2022-03-02T07:29:22.654" v="872"/>
          <ac:spMkLst>
            <pc:docMk/>
            <pc:sldMk cId="0" sldId="269"/>
            <ac:spMk id="4" creationId="{75D2F2AA-7F46-46A9-A241-34129D3F81E5}"/>
          </ac:spMkLst>
        </pc:spChg>
        <pc:spChg chg="del mod">
          <ac:chgData name="Alexander Ambrioso" userId="6326f93c-b5f1-48cc-85a4-5577a078e16a" providerId="ADAL" clId="{C543DA85-484A-4DB9-BCF5-AA81F79F4902}" dt="2022-03-02T07:02:01.575" v="226" actId="478"/>
          <ac:spMkLst>
            <pc:docMk/>
            <pc:sldMk cId="0" sldId="269"/>
            <ac:spMk id="220" creationId="{00000000-0000-0000-0000-000000000000}"/>
          </ac:spMkLst>
        </pc:spChg>
        <pc:spChg chg="del mod">
          <ac:chgData name="Alexander Ambrioso" userId="6326f93c-b5f1-48cc-85a4-5577a078e16a" providerId="ADAL" clId="{C543DA85-484A-4DB9-BCF5-AA81F79F4902}" dt="2022-03-02T07:01:58.687" v="225" actId="478"/>
          <ac:spMkLst>
            <pc:docMk/>
            <pc:sldMk cId="0" sldId="269"/>
            <ac:spMk id="221" creationId="{00000000-0000-0000-0000-000000000000}"/>
          </ac:spMkLst>
        </pc:spChg>
      </pc:sldChg>
      <pc:sldChg chg="del">
        <pc:chgData name="Alexander Ambrioso" userId="6326f93c-b5f1-48cc-85a4-5577a078e16a" providerId="ADAL" clId="{C543DA85-484A-4DB9-BCF5-AA81F79F4902}" dt="2022-03-02T06:51:18.977" v="188" actId="47"/>
        <pc:sldMkLst>
          <pc:docMk/>
          <pc:sldMk cId="753071984" sldId="300"/>
        </pc:sldMkLst>
      </pc:sldChg>
      <pc:sldChg chg="modSp mod">
        <pc:chgData name="Alexander Ambrioso" userId="6326f93c-b5f1-48cc-85a4-5577a078e16a" providerId="ADAL" clId="{C543DA85-484A-4DB9-BCF5-AA81F79F4902}" dt="2022-03-02T06:53:18.273" v="216" actId="20577"/>
        <pc:sldMkLst>
          <pc:docMk/>
          <pc:sldMk cId="1090072241" sldId="301"/>
        </pc:sldMkLst>
        <pc:spChg chg="mod">
          <ac:chgData name="Alexander Ambrioso" userId="6326f93c-b5f1-48cc-85a4-5577a078e16a" providerId="ADAL" clId="{C543DA85-484A-4DB9-BCF5-AA81F79F4902}" dt="2022-03-02T06:53:18.273" v="216" actId="20577"/>
          <ac:spMkLst>
            <pc:docMk/>
            <pc:sldMk cId="1090072241" sldId="301"/>
            <ac:spMk id="23" creationId="{16C12430-EEA8-0B4B-92E7-2333E86F8E8C}"/>
          </ac:spMkLst>
        </pc:spChg>
      </pc:sldChg>
      <pc:sldChg chg="del">
        <pc:chgData name="Alexander Ambrioso" userId="6326f93c-b5f1-48cc-85a4-5577a078e16a" providerId="ADAL" clId="{C543DA85-484A-4DB9-BCF5-AA81F79F4902}" dt="2022-03-02T06:51:10.451" v="186" actId="47"/>
        <pc:sldMkLst>
          <pc:docMk/>
          <pc:sldMk cId="3005947391" sldId="307"/>
        </pc:sldMkLst>
      </pc:sldChg>
      <pc:sldChg chg="del">
        <pc:chgData name="Alexander Ambrioso" userId="6326f93c-b5f1-48cc-85a4-5577a078e16a" providerId="ADAL" clId="{C543DA85-484A-4DB9-BCF5-AA81F79F4902}" dt="2022-03-02T06:50:47.089" v="181" actId="47"/>
        <pc:sldMkLst>
          <pc:docMk/>
          <pc:sldMk cId="4080486404" sldId="308"/>
        </pc:sldMkLst>
      </pc:sldChg>
      <pc:sldChg chg="del">
        <pc:chgData name="Alexander Ambrioso" userId="6326f93c-b5f1-48cc-85a4-5577a078e16a" providerId="ADAL" clId="{C543DA85-484A-4DB9-BCF5-AA81F79F4902}" dt="2022-03-02T06:50:41.364" v="178" actId="47"/>
        <pc:sldMkLst>
          <pc:docMk/>
          <pc:sldMk cId="4094299318" sldId="312"/>
        </pc:sldMkLst>
      </pc:sldChg>
      <pc:sldChg chg="addSp delSp modSp mod ord">
        <pc:chgData name="Alexander Ambrioso" userId="6326f93c-b5f1-48cc-85a4-5577a078e16a" providerId="ADAL" clId="{C543DA85-484A-4DB9-BCF5-AA81F79F4902}" dt="2022-03-03T02:09:28.524" v="992" actId="20577"/>
        <pc:sldMkLst>
          <pc:docMk/>
          <pc:sldMk cId="3716390304" sldId="331"/>
        </pc:sldMkLst>
        <pc:spChg chg="add mod">
          <ac:chgData name="Alexander Ambrioso" userId="6326f93c-b5f1-48cc-85a4-5577a078e16a" providerId="ADAL" clId="{C543DA85-484A-4DB9-BCF5-AA81F79F4902}" dt="2022-03-02T07:49:02.512" v="873" actId="20577"/>
          <ac:spMkLst>
            <pc:docMk/>
            <pc:sldMk cId="3716390304" sldId="331"/>
            <ac:spMk id="2" creationId="{92E89D01-24D5-4E0A-8BC4-57623F665709}"/>
          </ac:spMkLst>
        </pc:spChg>
        <pc:spChg chg="add mod">
          <ac:chgData name="Alexander Ambrioso" userId="6326f93c-b5f1-48cc-85a4-5577a078e16a" providerId="ADAL" clId="{C543DA85-484A-4DB9-BCF5-AA81F79F4902}" dt="2022-03-03T02:09:28.524" v="992" actId="20577"/>
          <ac:spMkLst>
            <pc:docMk/>
            <pc:sldMk cId="3716390304" sldId="331"/>
            <ac:spMk id="3" creationId="{FA12AD21-ED53-4A1E-984A-0B53CE1DF049}"/>
          </ac:spMkLst>
        </pc:spChg>
        <pc:spChg chg="del mod">
          <ac:chgData name="Alexander Ambrioso" userId="6326f93c-b5f1-48cc-85a4-5577a078e16a" providerId="ADAL" clId="{C543DA85-484A-4DB9-BCF5-AA81F79F4902}" dt="2022-03-02T07:02:53.232" v="254" actId="478"/>
          <ac:spMkLst>
            <pc:docMk/>
            <pc:sldMk cId="3716390304" sldId="331"/>
            <ac:spMk id="220" creationId="{00000000-0000-0000-0000-000000000000}"/>
          </ac:spMkLst>
        </pc:spChg>
        <pc:spChg chg="del mod">
          <ac:chgData name="Alexander Ambrioso" userId="6326f93c-b5f1-48cc-85a4-5577a078e16a" providerId="ADAL" clId="{C543DA85-484A-4DB9-BCF5-AA81F79F4902}" dt="2022-03-02T07:03:26.625" v="260" actId="478"/>
          <ac:spMkLst>
            <pc:docMk/>
            <pc:sldMk cId="3716390304" sldId="331"/>
            <ac:spMk id="221" creationId="{00000000-0000-0000-0000-000000000000}"/>
          </ac:spMkLst>
        </pc:spChg>
      </pc:sldChg>
      <pc:sldChg chg="del">
        <pc:chgData name="Alexander Ambrioso" userId="6326f93c-b5f1-48cc-85a4-5577a078e16a" providerId="ADAL" clId="{C543DA85-484A-4DB9-BCF5-AA81F79F4902}" dt="2022-03-02T06:54:10.769" v="221" actId="47"/>
        <pc:sldMkLst>
          <pc:docMk/>
          <pc:sldMk cId="1472175120" sldId="338"/>
        </pc:sldMkLst>
      </pc:sldChg>
      <pc:sldChg chg="del">
        <pc:chgData name="Alexander Ambrioso" userId="6326f93c-b5f1-48cc-85a4-5577a078e16a" providerId="ADAL" clId="{C543DA85-484A-4DB9-BCF5-AA81F79F4902}" dt="2022-03-02T06:50:33.369" v="175" actId="47"/>
        <pc:sldMkLst>
          <pc:docMk/>
          <pc:sldMk cId="3084151459" sldId="344"/>
        </pc:sldMkLst>
      </pc:sldChg>
      <pc:sldChg chg="del">
        <pc:chgData name="Alexander Ambrioso" userId="6326f93c-b5f1-48cc-85a4-5577a078e16a" providerId="ADAL" clId="{C543DA85-484A-4DB9-BCF5-AA81F79F4902}" dt="2022-03-02T06:42:43.605" v="95" actId="47"/>
        <pc:sldMkLst>
          <pc:docMk/>
          <pc:sldMk cId="3223844147" sldId="345"/>
        </pc:sldMkLst>
      </pc:sldChg>
      <pc:sldChg chg="del">
        <pc:chgData name="Alexander Ambrioso" userId="6326f93c-b5f1-48cc-85a4-5577a078e16a" providerId="ADAL" clId="{C543DA85-484A-4DB9-BCF5-AA81F79F4902}" dt="2022-03-02T06:54:12.070" v="222" actId="47"/>
        <pc:sldMkLst>
          <pc:docMk/>
          <pc:sldMk cId="338506302" sldId="349"/>
        </pc:sldMkLst>
      </pc:sldChg>
      <pc:sldChg chg="del">
        <pc:chgData name="Alexander Ambrioso" userId="6326f93c-b5f1-48cc-85a4-5577a078e16a" providerId="ADAL" clId="{C543DA85-484A-4DB9-BCF5-AA81F79F4902}" dt="2022-03-02T06:51:14.532" v="187" actId="47"/>
        <pc:sldMkLst>
          <pc:docMk/>
          <pc:sldMk cId="1880684704" sldId="350"/>
        </pc:sldMkLst>
      </pc:sldChg>
      <pc:sldChg chg="del">
        <pc:chgData name="Alexander Ambrioso" userId="6326f93c-b5f1-48cc-85a4-5577a078e16a" providerId="ADAL" clId="{C543DA85-484A-4DB9-BCF5-AA81F79F4902}" dt="2022-03-02T06:51:06.564" v="185" actId="47"/>
        <pc:sldMkLst>
          <pc:docMk/>
          <pc:sldMk cId="2209546158" sldId="351"/>
        </pc:sldMkLst>
      </pc:sldChg>
      <pc:sldChg chg="del">
        <pc:chgData name="Alexander Ambrioso" userId="6326f93c-b5f1-48cc-85a4-5577a078e16a" providerId="ADAL" clId="{C543DA85-484A-4DB9-BCF5-AA81F79F4902}" dt="2022-03-02T06:51:04.178" v="184" actId="47"/>
        <pc:sldMkLst>
          <pc:docMk/>
          <pc:sldMk cId="2359963253" sldId="352"/>
        </pc:sldMkLst>
      </pc:sldChg>
      <pc:sldChg chg="del">
        <pc:chgData name="Alexander Ambrioso" userId="6326f93c-b5f1-48cc-85a4-5577a078e16a" providerId="ADAL" clId="{C543DA85-484A-4DB9-BCF5-AA81F79F4902}" dt="2022-03-02T06:50:59.505" v="183" actId="47"/>
        <pc:sldMkLst>
          <pc:docMk/>
          <pc:sldMk cId="2454292081" sldId="353"/>
        </pc:sldMkLst>
      </pc:sldChg>
      <pc:sldChg chg="modSp mod">
        <pc:chgData name="Alexander Ambrioso" userId="6326f93c-b5f1-48cc-85a4-5577a078e16a" providerId="ADAL" clId="{C543DA85-484A-4DB9-BCF5-AA81F79F4902}" dt="2022-03-02T06:50:24.323" v="174" actId="14100"/>
        <pc:sldMkLst>
          <pc:docMk/>
          <pc:sldMk cId="2363464467" sldId="355"/>
        </pc:sldMkLst>
        <pc:spChg chg="mod">
          <ac:chgData name="Alexander Ambrioso" userId="6326f93c-b5f1-48cc-85a4-5577a078e16a" providerId="ADAL" clId="{C543DA85-484A-4DB9-BCF5-AA81F79F4902}" dt="2022-03-02T06:50:24.323" v="174" actId="14100"/>
          <ac:spMkLst>
            <pc:docMk/>
            <pc:sldMk cId="2363464467" sldId="355"/>
            <ac:spMk id="5" creationId="{A33348A3-4125-5C41-8324-720B35C13080}"/>
          </ac:spMkLst>
        </pc:spChg>
        <pc:picChg chg="mod">
          <ac:chgData name="Alexander Ambrioso" userId="6326f93c-b5f1-48cc-85a4-5577a078e16a" providerId="ADAL" clId="{C543DA85-484A-4DB9-BCF5-AA81F79F4902}" dt="2022-03-02T06:50:12.566" v="173" actId="1076"/>
          <ac:picMkLst>
            <pc:docMk/>
            <pc:sldMk cId="2363464467" sldId="355"/>
            <ac:picMk id="3" creationId="{CD716ABB-4BFE-1046-91BF-A662DE5A0788}"/>
          </ac:picMkLst>
        </pc:picChg>
        <pc:picChg chg="mod">
          <ac:chgData name="Alexander Ambrioso" userId="6326f93c-b5f1-48cc-85a4-5577a078e16a" providerId="ADAL" clId="{C543DA85-484A-4DB9-BCF5-AA81F79F4902}" dt="2022-03-02T06:49:47.919" v="170" actId="1076"/>
          <ac:picMkLst>
            <pc:docMk/>
            <pc:sldMk cId="2363464467" sldId="355"/>
            <ac:picMk id="4" creationId="{19F14F49-EB21-4A45-B769-9FDF5BDDB17B}"/>
          </ac:picMkLst>
        </pc:picChg>
      </pc:sldChg>
      <pc:sldChg chg="del">
        <pc:chgData name="Alexander Ambrioso" userId="6326f93c-b5f1-48cc-85a4-5577a078e16a" providerId="ADAL" clId="{C543DA85-484A-4DB9-BCF5-AA81F79F4902}" dt="2022-03-02T06:50:39.547" v="177" actId="47"/>
        <pc:sldMkLst>
          <pc:docMk/>
          <pc:sldMk cId="2569077685" sldId="357"/>
        </pc:sldMkLst>
      </pc:sldChg>
      <pc:sldChg chg="del">
        <pc:chgData name="Alexander Ambrioso" userId="6326f93c-b5f1-48cc-85a4-5577a078e16a" providerId="ADAL" clId="{C543DA85-484A-4DB9-BCF5-AA81F79F4902}" dt="2022-03-02T06:50:43.087" v="179" actId="47"/>
        <pc:sldMkLst>
          <pc:docMk/>
          <pc:sldMk cId="1830647626" sldId="358"/>
        </pc:sldMkLst>
      </pc:sldChg>
      <pc:sldChg chg="del">
        <pc:chgData name="Alexander Ambrioso" userId="6326f93c-b5f1-48cc-85a4-5577a078e16a" providerId="ADAL" clId="{C543DA85-484A-4DB9-BCF5-AA81F79F4902}" dt="2022-03-02T06:50:49.002" v="182" actId="47"/>
        <pc:sldMkLst>
          <pc:docMk/>
          <pc:sldMk cId="3946270943" sldId="359"/>
        </pc:sldMkLst>
      </pc:sldChg>
      <pc:sldChg chg="del">
        <pc:chgData name="Alexander Ambrioso" userId="6326f93c-b5f1-48cc-85a4-5577a078e16a" providerId="ADAL" clId="{C543DA85-484A-4DB9-BCF5-AA81F79F4902}" dt="2022-03-02T06:50:37.465" v="176" actId="47"/>
        <pc:sldMkLst>
          <pc:docMk/>
          <pc:sldMk cId="3160662177" sldId="360"/>
        </pc:sldMkLst>
      </pc:sldChg>
      <pc:sldChg chg="del">
        <pc:chgData name="Alexander Ambrioso" userId="6326f93c-b5f1-48cc-85a4-5577a078e16a" providerId="ADAL" clId="{C543DA85-484A-4DB9-BCF5-AA81F79F4902}" dt="2022-03-02T06:50:44.838" v="180" actId="47"/>
        <pc:sldMkLst>
          <pc:docMk/>
          <pc:sldMk cId="618876216" sldId="361"/>
        </pc:sldMkLst>
      </pc:sldChg>
      <pc:sldChg chg="addSp modSp add mod">
        <pc:chgData name="Alexander Ambrioso" userId="6326f93c-b5f1-48cc-85a4-5577a078e16a" providerId="ADAL" clId="{C543DA85-484A-4DB9-BCF5-AA81F79F4902}" dt="2022-03-02T08:06:46.698" v="925"/>
        <pc:sldMkLst>
          <pc:docMk/>
          <pc:sldMk cId="487431671" sldId="363"/>
        </pc:sldMkLst>
        <pc:spChg chg="mod">
          <ac:chgData name="Alexander Ambrioso" userId="6326f93c-b5f1-48cc-85a4-5577a078e16a" providerId="ADAL" clId="{C543DA85-484A-4DB9-BCF5-AA81F79F4902}" dt="2022-03-02T07:05:57.908" v="367" actId="20577"/>
          <ac:spMkLst>
            <pc:docMk/>
            <pc:sldMk cId="487431671" sldId="363"/>
            <ac:spMk id="2" creationId="{E3102C52-F674-4328-B4DF-3477519578C2}"/>
          </ac:spMkLst>
        </pc:spChg>
        <pc:spChg chg="add mod">
          <ac:chgData name="Alexander Ambrioso" userId="6326f93c-b5f1-48cc-85a4-5577a078e16a" providerId="ADAL" clId="{C543DA85-484A-4DB9-BCF5-AA81F79F4902}" dt="2022-03-02T08:06:46.698" v="925"/>
          <ac:spMkLst>
            <pc:docMk/>
            <pc:sldMk cId="487431671" sldId="363"/>
            <ac:spMk id="6" creationId="{59DB49FD-8C73-4D39-8F87-2729370B1BA4}"/>
          </ac:spMkLst>
        </pc:spChg>
      </pc:sldChg>
      <pc:sldChg chg="addSp delSp modSp add mod ord">
        <pc:chgData name="Alexander Ambrioso" userId="6326f93c-b5f1-48cc-85a4-5577a078e16a" providerId="ADAL" clId="{C543DA85-484A-4DB9-BCF5-AA81F79F4902}" dt="2022-03-03T02:10:02.720" v="998" actId="1076"/>
        <pc:sldMkLst>
          <pc:docMk/>
          <pc:sldMk cId="1667687656" sldId="364"/>
        </pc:sldMkLst>
        <pc:spChg chg="mod">
          <ac:chgData name="Alexander Ambrioso" userId="6326f93c-b5f1-48cc-85a4-5577a078e16a" providerId="ADAL" clId="{C543DA85-484A-4DB9-BCF5-AA81F79F4902}" dt="2022-03-02T07:05:09.462" v="357" actId="20577"/>
          <ac:spMkLst>
            <pc:docMk/>
            <pc:sldMk cId="1667687656" sldId="364"/>
            <ac:spMk id="2" creationId="{92E89D01-24D5-4E0A-8BC4-57623F665709}"/>
          </ac:spMkLst>
        </pc:spChg>
        <pc:spChg chg="add mod">
          <ac:chgData name="Alexander Ambrioso" userId="6326f93c-b5f1-48cc-85a4-5577a078e16a" providerId="ADAL" clId="{C543DA85-484A-4DB9-BCF5-AA81F79F4902}" dt="2022-03-03T02:10:02.720" v="998" actId="1076"/>
          <ac:spMkLst>
            <pc:docMk/>
            <pc:sldMk cId="1667687656" sldId="364"/>
            <ac:spMk id="5" creationId="{67CCBFCA-7C2D-458F-9709-B26A0F1A126E}"/>
          </ac:spMkLst>
        </pc:spChg>
        <pc:spChg chg="add del">
          <ac:chgData name="Alexander Ambrioso" userId="6326f93c-b5f1-48cc-85a4-5577a078e16a" providerId="ADAL" clId="{C543DA85-484A-4DB9-BCF5-AA81F79F4902}" dt="2022-03-02T07:18:11.962" v="674" actId="22"/>
          <ac:spMkLst>
            <pc:docMk/>
            <pc:sldMk cId="1667687656" sldId="364"/>
            <ac:spMk id="7" creationId="{8533638F-F8C5-4F59-8707-D106E0C213DA}"/>
          </ac:spMkLst>
        </pc:spChg>
        <pc:picChg chg="add del mod">
          <ac:chgData name="Alexander Ambrioso" userId="6326f93c-b5f1-48cc-85a4-5577a078e16a" providerId="ADAL" clId="{C543DA85-484A-4DB9-BCF5-AA81F79F4902}" dt="2022-03-02T07:19:46.613" v="681" actId="478"/>
          <ac:picMkLst>
            <pc:docMk/>
            <pc:sldMk cId="1667687656" sldId="364"/>
            <ac:picMk id="4" creationId="{B975CE40-FBF4-4E19-8A5D-EA78F1C75324}"/>
          </ac:picMkLst>
        </pc:picChg>
      </pc:sldChg>
      <pc:sldChg chg="modSp add mod">
        <pc:chgData name="Alexander Ambrioso" userId="6326f93c-b5f1-48cc-85a4-5577a078e16a" providerId="ADAL" clId="{C543DA85-484A-4DB9-BCF5-AA81F79F4902}" dt="2022-03-02T07:07:07.067" v="454" actId="20577"/>
        <pc:sldMkLst>
          <pc:docMk/>
          <pc:sldMk cId="66584072" sldId="365"/>
        </pc:sldMkLst>
        <pc:spChg chg="mod">
          <ac:chgData name="Alexander Ambrioso" userId="6326f93c-b5f1-48cc-85a4-5577a078e16a" providerId="ADAL" clId="{C543DA85-484A-4DB9-BCF5-AA81F79F4902}" dt="2022-03-02T07:07:07.067" v="454" actId="20577"/>
          <ac:spMkLst>
            <pc:docMk/>
            <pc:sldMk cId="66584072" sldId="365"/>
            <ac:spMk id="2" creationId="{E3102C52-F674-4328-B4DF-3477519578C2}"/>
          </ac:spMkLst>
        </pc:spChg>
      </pc:sldChg>
      <pc:sldChg chg="addSp modSp add mod ord">
        <pc:chgData name="Alexander Ambrioso" userId="6326f93c-b5f1-48cc-85a4-5577a078e16a" providerId="ADAL" clId="{C543DA85-484A-4DB9-BCF5-AA81F79F4902}" dt="2022-03-03T02:17:22.476" v="1059" actId="20577"/>
        <pc:sldMkLst>
          <pc:docMk/>
          <pc:sldMk cId="2849500217" sldId="366"/>
        </pc:sldMkLst>
        <pc:spChg chg="mod">
          <ac:chgData name="Alexander Ambrioso" userId="6326f93c-b5f1-48cc-85a4-5577a078e16a" providerId="ADAL" clId="{C543DA85-484A-4DB9-BCF5-AA81F79F4902}" dt="2022-03-02T07:17:17.548" v="672" actId="1076"/>
          <ac:spMkLst>
            <pc:docMk/>
            <pc:sldMk cId="2849500217" sldId="366"/>
            <ac:spMk id="2" creationId="{92E89D01-24D5-4E0A-8BC4-57623F665709}"/>
          </ac:spMkLst>
        </pc:spChg>
        <pc:spChg chg="add mod">
          <ac:chgData name="Alexander Ambrioso" userId="6326f93c-b5f1-48cc-85a4-5577a078e16a" providerId="ADAL" clId="{C543DA85-484A-4DB9-BCF5-AA81F79F4902}" dt="2022-03-03T02:17:22.476" v="1059" actId="20577"/>
          <ac:spMkLst>
            <pc:docMk/>
            <pc:sldMk cId="2849500217" sldId="366"/>
            <ac:spMk id="3" creationId="{2D800BB5-53F4-4987-AC56-FA4EC49AF7D7}"/>
          </ac:spMkLst>
        </pc:spChg>
      </pc:sldChg>
      <pc:sldMasterChg chg="delSldLayout">
        <pc:chgData name="Alexander Ambrioso" userId="6326f93c-b5f1-48cc-85a4-5577a078e16a" providerId="ADAL" clId="{C543DA85-484A-4DB9-BCF5-AA81F79F4902}" dt="2022-03-02T07:05:47.314" v="362" actId="47"/>
        <pc:sldMasterMkLst>
          <pc:docMk/>
          <pc:sldMasterMk cId="0" sldId="2147483661"/>
        </pc:sldMasterMkLst>
        <pc:sldLayoutChg chg="del">
          <pc:chgData name="Alexander Ambrioso" userId="6326f93c-b5f1-48cc-85a4-5577a078e16a" providerId="ADAL" clId="{C543DA85-484A-4DB9-BCF5-AA81F79F4902}" dt="2022-03-02T06:54:12.070" v="222" actId="47"/>
          <pc:sldLayoutMkLst>
            <pc:docMk/>
            <pc:sldMasterMk cId="0" sldId="2147483661"/>
            <pc:sldLayoutMk cId="0" sldId="2147483649"/>
          </pc:sldLayoutMkLst>
        </pc:sldLayoutChg>
        <pc:sldLayoutChg chg="del">
          <pc:chgData name="Alexander Ambrioso" userId="6326f93c-b5f1-48cc-85a4-5577a078e16a" providerId="ADAL" clId="{C543DA85-484A-4DB9-BCF5-AA81F79F4902}" dt="2022-03-02T07:05:47.314" v="362" actId="47"/>
          <pc:sldLayoutMkLst>
            <pc:docMk/>
            <pc:sldMasterMk cId="0" sldId="2147483661"/>
            <pc:sldLayoutMk cId="0" sldId="214748365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13809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33181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67334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85120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17569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55142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24539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84052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74753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097280" y="2556513"/>
            <a:ext cx="12435840" cy="1764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73150" rIns="146300" bIns="7315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Calibri"/>
              <a:buNone/>
              <a:defRPr sz="70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73150" rIns="146300" bIns="73150" anchor="t" anchorCtr="0"/>
          <a:lstStyle>
            <a:lvl1pPr marR="0" lvl="0" algn="ctr" rtl="0">
              <a:lnSpc>
                <a:spcPct val="100000"/>
              </a:lnSpc>
              <a:spcBef>
                <a:spcPts val="1019"/>
              </a:spcBef>
              <a:spcAft>
                <a:spcPts val="0"/>
              </a:spcAft>
              <a:buClr>
                <a:srgbClr val="888888"/>
              </a:buClr>
              <a:buSzPts val="5100"/>
              <a:buFont typeface="Arial"/>
              <a:buNone/>
              <a:defRPr sz="5101" b="0" i="0" u="none" strike="noStrike" cap="none">
                <a:solidFill>
                  <a:srgbClr val="8888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901"/>
              </a:spcBef>
              <a:spcAft>
                <a:spcPts val="0"/>
              </a:spcAft>
              <a:buClr>
                <a:srgbClr val="888888"/>
              </a:buClr>
              <a:buSzPts val="4500"/>
              <a:buFont typeface="Arial"/>
              <a:buNone/>
              <a:defRPr sz="45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rgbClr val="888888"/>
              </a:buClr>
              <a:buSzPts val="3800"/>
              <a:buFont typeface="Arial"/>
              <a:buNone/>
              <a:defRPr sz="3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731520" y="7627623"/>
            <a:ext cx="341376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73150" rIns="146300" bIns="7315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dirty="0"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998720" y="7627623"/>
            <a:ext cx="463296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73150" rIns="146300" bIns="7315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dirty="0"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0485120" y="7627623"/>
            <a:ext cx="341376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73150" rIns="146300" bIns="73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731526" y="327662"/>
            <a:ext cx="4813301" cy="1394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73150" rIns="146300" bIns="7315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5720080" y="327664"/>
            <a:ext cx="8178800" cy="7023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73150" rIns="146300" bIns="73150" anchor="t" anchorCtr="0"/>
          <a:lstStyle>
            <a:lvl1pPr marL="457200" marR="0" lvl="0" indent="-552450" algn="l" rtl="0">
              <a:lnSpc>
                <a:spcPct val="100000"/>
              </a:lnSpc>
              <a:spcBef>
                <a:spcPts val="1019"/>
              </a:spcBef>
              <a:spcAft>
                <a:spcPts val="0"/>
              </a:spcAft>
              <a:buClr>
                <a:schemeClr val="dk1"/>
              </a:buClr>
              <a:buSzPts val="5100"/>
              <a:buFont typeface="Arial"/>
              <a:buChar char="•"/>
              <a:defRPr sz="5101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/>
              </a:defRPr>
            </a:lvl1pPr>
            <a:lvl2pPr marL="914400" marR="0" lvl="1" indent="-514350" algn="l" rtl="0">
              <a:lnSpc>
                <a:spcPct val="100000"/>
              </a:lnSpc>
              <a:spcBef>
                <a:spcPts val="901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Char char="–"/>
              <a:defRPr sz="4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69901" algn="l" rtl="0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Char char="•"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2"/>
          </p:nvPr>
        </p:nvSpPr>
        <p:spPr>
          <a:xfrm>
            <a:off x="731526" y="1722124"/>
            <a:ext cx="4813301" cy="5629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73150" rIns="146300" bIns="7315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81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731520" y="7627623"/>
            <a:ext cx="341376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73150" rIns="146300" bIns="7315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dirty="0"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998720" y="7627623"/>
            <a:ext cx="463296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73150" rIns="146300" bIns="7315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dirty="0"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10485120" y="7627623"/>
            <a:ext cx="341376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73150" rIns="146300" bIns="73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>
            <a:off x="2867661" y="5760720"/>
            <a:ext cx="8778240" cy="680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73150" rIns="146300" bIns="7315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76" name="Google Shape;76;p12"/>
          <p:cNvSpPr>
            <a:spLocks noGrp="1"/>
          </p:cNvSpPr>
          <p:nvPr>
            <p:ph type="pic" idx="2"/>
          </p:nvPr>
        </p:nvSpPr>
        <p:spPr>
          <a:xfrm>
            <a:off x="2867661" y="735330"/>
            <a:ext cx="877824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73150" rIns="146300" bIns="73150" anchor="t" anchorCtr="0"/>
          <a:lstStyle>
            <a:lvl1pPr marR="0" lvl="0" algn="l" rtl="0">
              <a:lnSpc>
                <a:spcPct val="100000"/>
              </a:lnSpc>
              <a:spcBef>
                <a:spcPts val="1019"/>
              </a:spcBef>
              <a:spcAft>
                <a:spcPts val="0"/>
              </a:spcAft>
              <a:buClr>
                <a:schemeClr val="dk1"/>
              </a:buClr>
              <a:buSzPts val="5100"/>
              <a:buFont typeface="Arial"/>
              <a:buNone/>
              <a:defRPr sz="5101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901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>
            <a:off x="2867661" y="6440807"/>
            <a:ext cx="8778240" cy="965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73150" rIns="146300" bIns="7315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81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731520" y="7627623"/>
            <a:ext cx="341376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73150" rIns="146300" bIns="7315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dirty="0"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4998720" y="7627623"/>
            <a:ext cx="463296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73150" rIns="146300" bIns="7315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dirty="0"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10485120" y="7627623"/>
            <a:ext cx="341376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73150" rIns="146300" bIns="73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73150" rIns="146300" bIns="7315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Calibri"/>
              <a:buNone/>
              <a:defRPr sz="70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 rot="5400000">
            <a:off x="4599625" y="-1947862"/>
            <a:ext cx="5431156" cy="1316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73150" rIns="146300" bIns="73150" anchor="t" anchorCtr="0"/>
          <a:lstStyle>
            <a:lvl1pPr marL="457200" marR="0" lvl="0" indent="-552450" algn="l" rtl="0">
              <a:lnSpc>
                <a:spcPct val="100000"/>
              </a:lnSpc>
              <a:spcBef>
                <a:spcPts val="1019"/>
              </a:spcBef>
              <a:spcAft>
                <a:spcPts val="0"/>
              </a:spcAft>
              <a:buClr>
                <a:schemeClr val="dk1"/>
              </a:buClr>
              <a:buSzPts val="5100"/>
              <a:buFont typeface="Arial"/>
              <a:buChar char="•"/>
              <a:defRPr sz="5101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/>
              </a:defRPr>
            </a:lvl1pPr>
            <a:lvl2pPr marL="914400" marR="0" lvl="1" indent="-514350" algn="l" rtl="0">
              <a:lnSpc>
                <a:spcPct val="100000"/>
              </a:lnSpc>
              <a:spcBef>
                <a:spcPts val="901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Char char="–"/>
              <a:defRPr sz="4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69901" algn="l" rtl="0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Char char="•"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4" name="Google Shape;84;p13"/>
          <p:cNvSpPr txBox="1">
            <a:spLocks noGrp="1"/>
          </p:cNvSpPr>
          <p:nvPr>
            <p:ph type="dt" idx="10"/>
          </p:nvPr>
        </p:nvSpPr>
        <p:spPr>
          <a:xfrm>
            <a:off x="731520" y="7627623"/>
            <a:ext cx="341376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73150" rIns="146300" bIns="7315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dirty="0"/>
          </a:p>
        </p:txBody>
      </p:sp>
      <p:sp>
        <p:nvSpPr>
          <p:cNvPr id="85" name="Google Shape;85;p13"/>
          <p:cNvSpPr txBox="1">
            <a:spLocks noGrp="1"/>
          </p:cNvSpPr>
          <p:nvPr>
            <p:ph type="ftr" idx="11"/>
          </p:nvPr>
        </p:nvSpPr>
        <p:spPr>
          <a:xfrm>
            <a:off x="4998720" y="7627623"/>
            <a:ext cx="463296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73150" rIns="146300" bIns="7315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10485120" y="7627623"/>
            <a:ext cx="341376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73150" rIns="146300" bIns="73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 rot="5400000">
            <a:off x="8742048" y="2194562"/>
            <a:ext cx="702183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73150" rIns="146300" bIns="7315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Calibri"/>
              <a:buNone/>
              <a:defRPr sz="70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9" name="Google Shape;89;p14"/>
          <p:cNvSpPr txBox="1">
            <a:spLocks noGrp="1"/>
          </p:cNvSpPr>
          <p:nvPr>
            <p:ph type="body" idx="1"/>
          </p:nvPr>
        </p:nvSpPr>
        <p:spPr>
          <a:xfrm rot="5400000">
            <a:off x="2036448" y="-975358"/>
            <a:ext cx="7021830" cy="963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73150" rIns="146300" bIns="73150" anchor="t" anchorCtr="0"/>
          <a:lstStyle>
            <a:lvl1pPr marL="457200" marR="0" lvl="0" indent="-552450" algn="l" rtl="0">
              <a:lnSpc>
                <a:spcPct val="100000"/>
              </a:lnSpc>
              <a:spcBef>
                <a:spcPts val="1019"/>
              </a:spcBef>
              <a:spcAft>
                <a:spcPts val="0"/>
              </a:spcAft>
              <a:buClr>
                <a:schemeClr val="dk1"/>
              </a:buClr>
              <a:buSzPts val="5100"/>
              <a:buFont typeface="Arial"/>
              <a:buChar char="•"/>
              <a:defRPr sz="5101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/>
              </a:defRPr>
            </a:lvl1pPr>
            <a:lvl2pPr marL="914400" marR="0" lvl="1" indent="-514350" algn="l" rtl="0">
              <a:lnSpc>
                <a:spcPct val="100000"/>
              </a:lnSpc>
              <a:spcBef>
                <a:spcPts val="901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Char char="–"/>
              <a:defRPr sz="4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69901" algn="l" rtl="0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Char char="•"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0" name="Google Shape;90;p14"/>
          <p:cNvSpPr txBox="1">
            <a:spLocks noGrp="1"/>
          </p:cNvSpPr>
          <p:nvPr>
            <p:ph type="dt" idx="10"/>
          </p:nvPr>
        </p:nvSpPr>
        <p:spPr>
          <a:xfrm>
            <a:off x="731520" y="7627623"/>
            <a:ext cx="341376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73150" rIns="146300" bIns="7315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dirty="0"/>
          </a:p>
        </p:txBody>
      </p:sp>
      <p:sp>
        <p:nvSpPr>
          <p:cNvPr id="91" name="Google Shape;91;p14"/>
          <p:cNvSpPr txBox="1">
            <a:spLocks noGrp="1"/>
          </p:cNvSpPr>
          <p:nvPr>
            <p:ph type="ftr" idx="11"/>
          </p:nvPr>
        </p:nvSpPr>
        <p:spPr>
          <a:xfrm>
            <a:off x="4998720" y="7627623"/>
            <a:ext cx="463296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73150" rIns="146300" bIns="7315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10485120" y="7627623"/>
            <a:ext cx="341376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73150" rIns="146300" bIns="73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155701" y="5288283"/>
            <a:ext cx="12435840" cy="1634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73150" rIns="146300" bIns="7315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155701" y="3488056"/>
            <a:ext cx="12435840" cy="1800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73150" rIns="146300" bIns="7315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81"/>
              </a:spcBef>
              <a:spcAft>
                <a:spcPts val="0"/>
              </a:spcAft>
              <a:buClr>
                <a:srgbClr val="888888"/>
              </a:buClr>
              <a:buSzPts val="2900"/>
              <a:buFont typeface="Arial"/>
              <a:buNone/>
              <a:defRPr sz="2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731520" y="7627623"/>
            <a:ext cx="341376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73150" rIns="146300" bIns="7315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dirty="0"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4998720" y="7627623"/>
            <a:ext cx="463296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73150" rIns="146300" bIns="7315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dirty="0"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10485120" y="7627623"/>
            <a:ext cx="341376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73150" rIns="146300" bIns="73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Two Presenters Dark Blue">
  <p:cSld name="TITLE Two Presenters Dark Blue">
    <p:bg>
      <p:bgPr>
        <a:solidFill>
          <a:srgbClr val="003057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>
            <a:spLocks noGrp="1"/>
          </p:cNvSpPr>
          <p:nvPr>
            <p:ph type="pic" idx="2"/>
          </p:nvPr>
        </p:nvSpPr>
        <p:spPr>
          <a:xfrm>
            <a:off x="690884" y="4868389"/>
            <a:ext cx="2588347" cy="2434198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300" tIns="73150" rIns="146300" bIns="73150" anchor="ctr" anchorCtr="0"/>
          <a:lstStyle>
            <a:lvl1pPr marR="0" lvl="0" algn="ctr" rtl="0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lt1"/>
              </a:buClr>
              <a:buSzPts val="1920"/>
              <a:buFont typeface="Arial"/>
              <a:buNone/>
              <a:defRPr sz="1920" b="0" i="0" u="none" strike="noStrike" cap="none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901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Char char="–"/>
              <a:defRPr sz="4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Char char="•"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6" name="Google Shape;36;p6"/>
          <p:cNvSpPr>
            <a:spLocks noGrp="1"/>
          </p:cNvSpPr>
          <p:nvPr>
            <p:ph type="pic" idx="3"/>
          </p:nvPr>
        </p:nvSpPr>
        <p:spPr>
          <a:xfrm>
            <a:off x="7116974" y="4881002"/>
            <a:ext cx="2588347" cy="2434198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300" tIns="73150" rIns="146300" bIns="73150" anchor="ctr" anchorCtr="0"/>
          <a:lstStyle>
            <a:lvl1pPr marR="0" lvl="0" algn="ctr" rtl="0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lt1"/>
              </a:buClr>
              <a:buSzPts val="1920"/>
              <a:buFont typeface="Arial"/>
              <a:buNone/>
              <a:defRPr sz="1920" b="0" i="0" u="none" strike="noStrike" cap="none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901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Char char="–"/>
              <a:defRPr sz="4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Char char="•"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690882" y="2043217"/>
            <a:ext cx="12618722" cy="2598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73150" rIns="146300" bIns="7315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Times"/>
              <a:buNone/>
              <a:defRPr sz="9000" b="0" i="0" u="none" strike="noStrike" cap="none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Tim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pic>
        <p:nvPicPr>
          <p:cNvPr id="38" name="Google Shape;38;p6"/>
          <p:cNvPicPr preferRelativeResize="0"/>
          <p:nvPr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0880" y="728218"/>
            <a:ext cx="3976477" cy="422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6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156072" y="797148"/>
            <a:ext cx="1715334" cy="272896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3547045" y="4868390"/>
            <a:ext cx="3340138" cy="2434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73150" rIns="146300" bIns="7315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901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9935107" y="4868389"/>
            <a:ext cx="3340138" cy="2434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73150" rIns="146300" bIns="7315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901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73150" rIns="146300" bIns="7315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Calibri"/>
              <a:buNone/>
              <a:defRPr sz="70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731520" y="1920244"/>
            <a:ext cx="6461760" cy="5431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73150" rIns="146300" bIns="73150" anchor="t" anchorCtr="0"/>
          <a:lstStyle>
            <a:lvl1pPr marL="457200" marR="0" lvl="0" indent="-514350" algn="l" rtl="0">
              <a:lnSpc>
                <a:spcPct val="100000"/>
              </a:lnSpc>
              <a:spcBef>
                <a:spcPts val="901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Char char="•"/>
              <a:defRPr sz="4501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/>
              </a:defRPr>
            </a:lvl1pPr>
            <a:lvl2pPr marL="914400" marR="0" lvl="1" indent="-469901" algn="l" rtl="0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Char char="–"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581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–"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581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»"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12750" algn="l" rtl="0">
              <a:lnSpc>
                <a:spcPct val="100000"/>
              </a:lnSpc>
              <a:spcBef>
                <a:spcPts val="581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12750" algn="l" rtl="0">
              <a:lnSpc>
                <a:spcPct val="100000"/>
              </a:lnSpc>
              <a:spcBef>
                <a:spcPts val="581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12750" algn="l" rtl="0">
              <a:lnSpc>
                <a:spcPct val="100000"/>
              </a:lnSpc>
              <a:spcBef>
                <a:spcPts val="581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12750" algn="l" rtl="0">
              <a:lnSpc>
                <a:spcPct val="100000"/>
              </a:lnSpc>
              <a:spcBef>
                <a:spcPts val="581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7437120" y="1920244"/>
            <a:ext cx="6461760" cy="5431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73150" rIns="146300" bIns="73150" anchor="t" anchorCtr="0"/>
          <a:lstStyle>
            <a:lvl1pPr marL="457200" marR="0" lvl="0" indent="-514350" algn="l" rtl="0">
              <a:lnSpc>
                <a:spcPct val="100000"/>
              </a:lnSpc>
              <a:spcBef>
                <a:spcPts val="901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Char char="•"/>
              <a:defRPr sz="4501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/>
              </a:defRPr>
            </a:lvl1pPr>
            <a:lvl2pPr marL="914400" marR="0" lvl="1" indent="-469901" algn="l" rtl="0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Char char="–"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581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–"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581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»"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12750" algn="l" rtl="0">
              <a:lnSpc>
                <a:spcPct val="100000"/>
              </a:lnSpc>
              <a:spcBef>
                <a:spcPts val="581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12750" algn="l" rtl="0">
              <a:lnSpc>
                <a:spcPct val="100000"/>
              </a:lnSpc>
              <a:spcBef>
                <a:spcPts val="581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12750" algn="l" rtl="0">
              <a:lnSpc>
                <a:spcPct val="100000"/>
              </a:lnSpc>
              <a:spcBef>
                <a:spcPts val="581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12750" algn="l" rtl="0">
              <a:lnSpc>
                <a:spcPct val="100000"/>
              </a:lnSpc>
              <a:spcBef>
                <a:spcPts val="581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731520" y="7627623"/>
            <a:ext cx="341376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73150" rIns="146300" bIns="7315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dirty="0"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998720" y="7627623"/>
            <a:ext cx="463296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73150" rIns="146300" bIns="7315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dirty="0"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10485120" y="7627623"/>
            <a:ext cx="341376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73150" rIns="146300" bIns="73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73150" rIns="146300" bIns="7315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Calibri"/>
              <a:buNone/>
              <a:defRPr sz="70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731520" y="1842137"/>
            <a:ext cx="6464301" cy="767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73150" rIns="146300" bIns="7315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81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sz="290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2"/>
          </p:nvPr>
        </p:nvSpPr>
        <p:spPr>
          <a:xfrm>
            <a:off x="731520" y="2609849"/>
            <a:ext cx="6464301" cy="4741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73150" rIns="146300" bIns="73150" anchor="t" anchorCtr="0"/>
          <a:lstStyle>
            <a:lvl1pPr marL="457200" marR="0" lvl="0" indent="-469901" algn="l" rtl="0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Char char="•"/>
              <a:defRPr sz="38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/>
              </a:defRPr>
            </a:lvl1pPr>
            <a:lvl2pPr marL="914400" marR="0" lvl="1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581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93701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93701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»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93701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93701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93701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93701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3"/>
          </p:nvPr>
        </p:nvSpPr>
        <p:spPr>
          <a:xfrm>
            <a:off x="7432042" y="1842137"/>
            <a:ext cx="6466840" cy="767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73150" rIns="146300" bIns="7315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81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sz="290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4"/>
          </p:nvPr>
        </p:nvSpPr>
        <p:spPr>
          <a:xfrm>
            <a:off x="7432042" y="2609849"/>
            <a:ext cx="6466840" cy="4741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73150" rIns="146300" bIns="73150" anchor="t" anchorCtr="0"/>
          <a:lstStyle>
            <a:lvl1pPr marL="457200" marR="0" lvl="0" indent="-469901" algn="l" rtl="0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Char char="•"/>
              <a:defRPr sz="38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/>
              </a:defRPr>
            </a:lvl1pPr>
            <a:lvl2pPr marL="914400" marR="0" lvl="1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581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93701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93701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»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93701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93701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93701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93701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731520" y="7627623"/>
            <a:ext cx="341376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73150" rIns="146300" bIns="7315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dirty="0"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998720" y="7627623"/>
            <a:ext cx="463296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73150" rIns="146300" bIns="7315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dirty="0"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10485120" y="7627623"/>
            <a:ext cx="341376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73150" rIns="146300" bIns="73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73150" rIns="146300" bIns="7315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Calibri"/>
              <a:buNone/>
              <a:defRPr sz="70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0" name="Google Shape;60;p9"/>
          <p:cNvSpPr txBox="1">
            <a:spLocks noGrp="1"/>
          </p:cNvSpPr>
          <p:nvPr>
            <p:ph type="dt" idx="10"/>
          </p:nvPr>
        </p:nvSpPr>
        <p:spPr>
          <a:xfrm>
            <a:off x="731520" y="7627623"/>
            <a:ext cx="341376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73150" rIns="146300" bIns="7315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dirty="0"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4998720" y="7627623"/>
            <a:ext cx="463296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73150" rIns="146300" bIns="7315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dirty="0"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10485120" y="7627623"/>
            <a:ext cx="341376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73150" rIns="146300" bIns="73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dt" idx="10"/>
          </p:nvPr>
        </p:nvSpPr>
        <p:spPr>
          <a:xfrm>
            <a:off x="731520" y="7627623"/>
            <a:ext cx="341376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73150" rIns="146300" bIns="7315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dirty="0"/>
          </a:p>
        </p:txBody>
      </p:sp>
      <p:sp>
        <p:nvSpPr>
          <p:cNvPr id="65" name="Google Shape;65;p10"/>
          <p:cNvSpPr txBox="1">
            <a:spLocks noGrp="1"/>
          </p:cNvSpPr>
          <p:nvPr>
            <p:ph type="ftr" idx="11"/>
          </p:nvPr>
        </p:nvSpPr>
        <p:spPr>
          <a:xfrm>
            <a:off x="4998720" y="7627623"/>
            <a:ext cx="463296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73150" rIns="146300" bIns="7315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dirty="0"/>
          </a:p>
        </p:txBody>
      </p:sp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10485120" y="7627623"/>
            <a:ext cx="341376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73150" rIns="146300" bIns="73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dt" idx="10"/>
          </p:nvPr>
        </p:nvSpPr>
        <p:spPr>
          <a:xfrm>
            <a:off x="731520" y="7627623"/>
            <a:ext cx="341376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73150" rIns="146300" bIns="7315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dirty="0"/>
          </a:p>
        </p:txBody>
      </p:sp>
      <p:sp>
        <p:nvSpPr>
          <p:cNvPr id="65" name="Google Shape;65;p10"/>
          <p:cNvSpPr txBox="1">
            <a:spLocks noGrp="1"/>
          </p:cNvSpPr>
          <p:nvPr>
            <p:ph type="ftr" idx="11"/>
          </p:nvPr>
        </p:nvSpPr>
        <p:spPr>
          <a:xfrm>
            <a:off x="4998720" y="7627623"/>
            <a:ext cx="463296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73150" rIns="146300" bIns="7315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dirty="0"/>
          </a:p>
        </p:txBody>
      </p:sp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10485120" y="7627623"/>
            <a:ext cx="341376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73150" rIns="146300" bIns="73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22031A8-3D5F-1046-B776-EC223B0B392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10858" y="0"/>
            <a:ext cx="7219542" cy="822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760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dt" idx="10"/>
          </p:nvPr>
        </p:nvSpPr>
        <p:spPr>
          <a:xfrm>
            <a:off x="731520" y="7627623"/>
            <a:ext cx="341376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73150" rIns="146300" bIns="7315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dirty="0"/>
          </a:p>
        </p:txBody>
      </p:sp>
      <p:sp>
        <p:nvSpPr>
          <p:cNvPr id="65" name="Google Shape;65;p10"/>
          <p:cNvSpPr txBox="1">
            <a:spLocks noGrp="1"/>
          </p:cNvSpPr>
          <p:nvPr>
            <p:ph type="ftr" idx="11"/>
          </p:nvPr>
        </p:nvSpPr>
        <p:spPr>
          <a:xfrm>
            <a:off x="4998720" y="7627623"/>
            <a:ext cx="463296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73150" rIns="146300" bIns="7315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dirty="0"/>
          </a:p>
        </p:txBody>
      </p:sp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10485120" y="7627623"/>
            <a:ext cx="341376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73150" rIns="146300" bIns="73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22031A8-3D5F-1046-B776-EC223B0B392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02643" y="0"/>
            <a:ext cx="7827757" cy="822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270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73150" rIns="146300" bIns="7315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Calibri"/>
              <a:buNone/>
              <a:defRPr sz="7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31520" y="1920244"/>
            <a:ext cx="13167360" cy="5431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73150" rIns="146300" bIns="73150" anchor="t" anchorCtr="0"/>
          <a:lstStyle>
            <a:lvl1pPr marL="457200" marR="0" lvl="0" indent="-552450" algn="l" rtl="0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Arial"/>
              <a:buChar char="•"/>
              <a:defRPr sz="5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143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Char char="–"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69900" algn="l" rtl="0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Char char="•"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731520" y="7627623"/>
            <a:ext cx="341376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73150" rIns="146300" bIns="7315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dirty="0"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998720" y="7627623"/>
            <a:ext cx="463296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73150" rIns="146300" bIns="7315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dirty="0"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0485120" y="7627623"/>
            <a:ext cx="341376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73150" rIns="146300" bIns="73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62" r:id="rId8"/>
    <p:sldLayoutId id="2147483663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7" Type="http://schemas.openxmlformats.org/officeDocument/2006/relationships/hyperlink" Target="https://www.pythonanywhere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jetbrains.com/pycharm/download/#section=windows" TargetMode="External"/><Relationship Id="rId5" Type="http://schemas.openxmlformats.org/officeDocument/2006/relationships/hyperlink" Target="https://www.anaconda.com/" TargetMode="External"/><Relationship Id="rId4" Type="http://schemas.openxmlformats.org/officeDocument/2006/relationships/hyperlink" Target="http://alexambrioso.com/index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lexambrioso.com/" TargetMode="External"/><Relationship Id="rId3" Type="http://schemas.openxmlformats.org/officeDocument/2006/relationships/hyperlink" Target="https://www.python.org/" TargetMode="External"/><Relationship Id="rId7" Type="http://schemas.openxmlformats.org/officeDocument/2006/relationships/hyperlink" Target="https://en.wikipedia.org/wiki/Monte_Carlo_metho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lexambrioso.com/index" TargetMode="External"/><Relationship Id="rId5" Type="http://schemas.openxmlformats.org/officeDocument/2006/relationships/hyperlink" Target="https://effectivepython.com/" TargetMode="External"/><Relationship Id="rId4" Type="http://schemas.openxmlformats.org/officeDocument/2006/relationships/hyperlink" Target="https://pypi.org/" TargetMode="External"/><Relationship Id="rId9" Type="http://schemas.openxmlformats.org/officeDocument/2006/relationships/hyperlink" Target="https://github.com/aambrioso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F3D1215-F91A-B84A-92B0-16614BD7B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17" y="410363"/>
            <a:ext cx="2178890" cy="1721710"/>
          </a:xfrm>
          <a:prstGeom prst="rect">
            <a:avLst/>
          </a:prstGeom>
        </p:spPr>
      </p:pic>
      <p:pic>
        <p:nvPicPr>
          <p:cNvPr id="12" name="Picture 11" descr="Logo&#10;&#10;Description automatically generated with medium confidence">
            <a:extLst>
              <a:ext uri="{FF2B5EF4-FFF2-40B4-BE49-F238E27FC236}">
                <a16:creationId xmlns:a16="http://schemas.microsoft.com/office/drawing/2014/main" id="{367B8516-C677-7D43-8C3C-59D7285B9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78" y="3558114"/>
            <a:ext cx="5207000" cy="1993901"/>
          </a:xfrm>
          <a:prstGeom prst="rect">
            <a:avLst/>
          </a:prstGeom>
        </p:spPr>
      </p:pic>
      <p:pic>
        <p:nvPicPr>
          <p:cNvPr id="15" name="Picture 14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FB146C67-5EF2-9440-8190-5F3A9C26F2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3564" y="318558"/>
            <a:ext cx="7358155" cy="755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4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3348A3-4125-5C41-8324-720B35C13080}"/>
              </a:ext>
            </a:extLst>
          </p:cNvPr>
          <p:cNvSpPr txBox="1"/>
          <p:nvPr/>
        </p:nvSpPr>
        <p:spPr>
          <a:xfrm>
            <a:off x="4394065" y="3504406"/>
            <a:ext cx="5842277" cy="1234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581"/>
              </a:lnSpc>
            </a:pPr>
            <a:r>
              <a:rPr lang="en-US" sz="6600" spc="-10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Thank you!</a:t>
            </a:r>
          </a:p>
        </p:txBody>
      </p:sp>
      <p:pic>
        <p:nvPicPr>
          <p:cNvPr id="6" name="Picture 5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50F76FB9-09CF-5843-9962-849FFBEF8F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64" b="25357"/>
          <a:stretch/>
        </p:blipFill>
        <p:spPr>
          <a:xfrm>
            <a:off x="0" y="2604558"/>
            <a:ext cx="7081186" cy="5641975"/>
          </a:xfrm>
          <a:prstGeom prst="rect">
            <a:avLst/>
          </a:prstGeom>
        </p:spPr>
      </p:pic>
      <p:pic>
        <p:nvPicPr>
          <p:cNvPr id="7" name="Picture 6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440FF730-C437-5149-9CCF-CAC9F087C6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110" r="15583"/>
          <a:stretch/>
        </p:blipFill>
        <p:spPr>
          <a:xfrm>
            <a:off x="8418919" y="0"/>
            <a:ext cx="6211481" cy="4829178"/>
          </a:xfrm>
          <a:prstGeom prst="rect">
            <a:avLst/>
          </a:prstGeom>
        </p:spPr>
      </p:pic>
      <p:pic>
        <p:nvPicPr>
          <p:cNvPr id="8" name="Picture 7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02F39AB6-89A8-1544-A10B-A2B2EF54D3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25754" b="62727"/>
          <a:stretch/>
        </p:blipFill>
        <p:spPr>
          <a:xfrm>
            <a:off x="9167209" y="5408612"/>
            <a:ext cx="5463191" cy="2817284"/>
          </a:xfrm>
          <a:prstGeom prst="rect">
            <a:avLst/>
          </a:prstGeom>
        </p:spPr>
      </p:pic>
      <p:pic>
        <p:nvPicPr>
          <p:cNvPr id="9" name="Picture 8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26B987E6-8635-9D40-81AE-7927BD55F7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00" t="63829" r="-2535" b="-1"/>
          <a:stretch/>
        </p:blipFill>
        <p:spPr>
          <a:xfrm>
            <a:off x="166282" y="0"/>
            <a:ext cx="7081186" cy="273409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BFB0989-D958-6E42-A2E3-AE4FC89F3F5C}"/>
              </a:ext>
            </a:extLst>
          </p:cNvPr>
          <p:cNvSpPr/>
          <p:nvPr/>
        </p:nvSpPr>
        <p:spPr>
          <a:xfrm>
            <a:off x="5620340" y="4758427"/>
            <a:ext cx="1442386" cy="2960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0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Google Shape;99;p15">
                <a:extLst>
                  <a:ext uri="{FF2B5EF4-FFF2-40B4-BE49-F238E27FC236}">
                    <a16:creationId xmlns:a16="http://schemas.microsoft.com/office/drawing/2014/main" id="{16C12430-EEA8-0B4B-92E7-2333E86F8E8C}"/>
                  </a:ext>
                </a:extLst>
              </p:cNvPr>
              <p:cNvSpPr/>
              <p:nvPr/>
            </p:nvSpPr>
            <p:spPr>
              <a:xfrm>
                <a:off x="608936" y="1572768"/>
                <a:ext cx="5910397" cy="6035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6" tIns="45701" rIns="91426" bIns="45701" anchor="ctr" anchorCtr="0">
                <a:noAutofit/>
              </a:bodyPr>
              <a:lstStyle/>
              <a:p>
                <a:pPr>
                  <a:buSzPts val="5400"/>
                </a:pPr>
                <a:r>
                  <a:rPr lang="en-US" sz="6000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/>
                  </a:rPr>
                  <a:t>Random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8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" panose="020B0606030504020204" pitchFamily="34" charset="0"/>
                        <a:sym typeface="Open Sans"/>
                      </a:rPr>
                      <m:t>π</m:t>
                    </m:r>
                  </m:oMath>
                </a14:m>
                <a:br>
                  <a:rPr lang="en-US" sz="2400" dirty="0">
                    <a:solidFill>
                      <a:srgbClr val="047FA3"/>
                    </a:solidFill>
                    <a:latin typeface="+mj-lt"/>
                    <a:ea typeface="Open Sans Light" panose="020B0306030504020204" pitchFamily="34" charset="0"/>
                    <a:cs typeface="Open Sans Light" panose="020B0306030504020204" pitchFamily="34" charset="0"/>
                    <a:sym typeface="Open Sans"/>
                  </a:rPr>
                </a:br>
                <a:endParaRPr lang="en-US" sz="2400" dirty="0">
                  <a:solidFill>
                    <a:srgbClr val="047FA3"/>
                  </a:solidFill>
                  <a:latin typeface="+mj-lt"/>
                  <a:ea typeface="Open Sans Light" panose="020B0306030504020204" pitchFamily="34" charset="0"/>
                  <a:cs typeface="Open Sans Light" panose="020B0306030504020204" pitchFamily="34" charset="0"/>
                  <a:sym typeface="Open Sans"/>
                </a:endParaRPr>
              </a:p>
              <a:p>
                <a:pPr>
                  <a:buSzPts val="5400"/>
                </a:pPr>
                <a:r>
                  <a:rPr lang="en-US" sz="2400" dirty="0">
                    <a:solidFill>
                      <a:schemeClr val="tx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  <a:sym typeface="Open Sans"/>
                  </a:rPr>
                  <a:t>Alex Ambrioso</a:t>
                </a:r>
              </a:p>
              <a:p>
                <a:pPr>
                  <a:buSzPts val="5400"/>
                </a:pPr>
                <a:r>
                  <a:rPr lang="en-US" sz="2400" dirty="0">
                    <a:solidFill>
                      <a:schemeClr val="tx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  <a:sym typeface="Open Sans"/>
                  </a:rPr>
                  <a:t>Hillsborough Community College</a:t>
                </a:r>
              </a:p>
            </p:txBody>
          </p:sp>
        </mc:Choice>
        <mc:Fallback xmlns="">
          <p:sp>
            <p:nvSpPr>
              <p:cNvPr id="23" name="Google Shape;99;p15">
                <a:extLst>
                  <a:ext uri="{FF2B5EF4-FFF2-40B4-BE49-F238E27FC236}">
                    <a16:creationId xmlns:a16="http://schemas.microsoft.com/office/drawing/2014/main" id="{16C12430-EEA8-0B4B-92E7-2333E86F8E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36" y="1572768"/>
                <a:ext cx="5910397" cy="6035040"/>
              </a:xfrm>
              <a:prstGeom prst="rect">
                <a:avLst/>
              </a:prstGeom>
              <a:blipFill>
                <a:blip r:embed="rId3"/>
                <a:stretch>
                  <a:fillRect l="-62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C1D0A1B9-BF10-5D41-BFF7-4BF95008C1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17" y="410363"/>
            <a:ext cx="2178890" cy="1721710"/>
          </a:xfrm>
          <a:prstGeom prst="rect">
            <a:avLst/>
          </a:prstGeom>
        </p:spPr>
      </p:pic>
      <p:pic>
        <p:nvPicPr>
          <p:cNvPr id="8" name="Picture 7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B73C3850-4EE7-6F44-99DC-D30EC4604C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3564" y="318558"/>
            <a:ext cx="7358155" cy="755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07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E7EA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oogle Shape;231;p29">
            <a:extLst>
              <a:ext uri="{FF2B5EF4-FFF2-40B4-BE49-F238E27FC236}">
                <a16:creationId xmlns:a16="http://schemas.microsoft.com/office/drawing/2014/main" id="{F5FD9259-A9F9-3941-A6BB-04AB3477D4D1}"/>
              </a:ext>
            </a:extLst>
          </p:cNvPr>
          <p:cNvCxnSpPr/>
          <p:nvPr/>
        </p:nvCxnSpPr>
        <p:spPr>
          <a:xfrm rot="10800000">
            <a:off x="0" y="7546947"/>
            <a:ext cx="14630400" cy="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169;p23">
            <a:extLst>
              <a:ext uri="{FF2B5EF4-FFF2-40B4-BE49-F238E27FC236}">
                <a16:creationId xmlns:a16="http://schemas.microsoft.com/office/drawing/2014/main" id="{579B39A3-03F6-174B-9775-BD8F73D4358E}"/>
              </a:ext>
            </a:extLst>
          </p:cNvPr>
          <p:cNvSpPr txBox="1"/>
          <p:nvPr/>
        </p:nvSpPr>
        <p:spPr>
          <a:xfrm>
            <a:off x="718500" y="7559776"/>
            <a:ext cx="6017013" cy="665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1" rIns="91426" bIns="45701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lt1"/>
              </a:buClr>
              <a:buSzPts val="1100"/>
            </a:pPr>
            <a:r>
              <a:rPr lang="en-US" sz="1101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ICTCM22 </a:t>
            </a:r>
            <a:r>
              <a:rPr lang="en-US" sz="110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whole &gt; ∑ parts  </a:t>
            </a:r>
            <a:r>
              <a:rPr lang="en-US" sz="1101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|</a:t>
            </a:r>
            <a:r>
              <a:rPr lang="en-US" sz="1101" b="1" dirty="0">
                <a:solidFill>
                  <a:srgbClr val="FFBB1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110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Presentation Name</a:t>
            </a:r>
            <a:endParaRPr lang="en-US" sz="8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Google Shape;195;p25">
            <a:extLst>
              <a:ext uri="{FF2B5EF4-FFF2-40B4-BE49-F238E27FC236}">
                <a16:creationId xmlns:a16="http://schemas.microsoft.com/office/drawing/2014/main" id="{664B5C68-49B1-F04D-893D-221C39831FDC}"/>
              </a:ext>
            </a:extLst>
          </p:cNvPr>
          <p:cNvSpPr txBox="1"/>
          <p:nvPr/>
        </p:nvSpPr>
        <p:spPr>
          <a:xfrm>
            <a:off x="14130066" y="7828266"/>
            <a:ext cx="433200" cy="1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SzPts val="800"/>
            </a:pPr>
            <a:fld id="{00000000-1234-1234-1234-123412341234}" type="slidenum">
              <a:rPr lang="en-US" sz="10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>
                <a:buSzPts val="800"/>
              </a:pPr>
              <a:t>3</a:t>
            </a:fld>
            <a:endParaRPr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102C52-F674-4328-B4DF-3477519578C2}"/>
              </a:ext>
            </a:extLst>
          </p:cNvPr>
          <p:cNvSpPr txBox="1"/>
          <p:nvPr/>
        </p:nvSpPr>
        <p:spPr>
          <a:xfrm>
            <a:off x="6248241" y="443735"/>
            <a:ext cx="21339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The Math</a:t>
            </a:r>
          </a:p>
          <a:p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E7458D0-EA05-42FC-9D92-3A2E2B9B56B8}"/>
                  </a:ext>
                </a:extLst>
              </p:cNvPr>
              <p:cNvSpPr txBox="1"/>
              <p:nvPr/>
            </p:nvSpPr>
            <p:spPr>
              <a:xfrm>
                <a:off x="2643809" y="1308036"/>
                <a:ext cx="9959008" cy="59575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Times New Roman" panose="02020603050405020304" pitchFamily="18" charset="0"/>
                  </a:rPr>
                  <a:t>Given a partition,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…,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>
                                <a:effectLst/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>
                        <a:effectLst/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</a:rPr>
                  <a:t> of [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</a:rPr>
                  <a:t>a,b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</a:rPr>
                  <a:t>]:</a:t>
                </a:r>
              </a:p>
              <a:p>
                <a:pPr marL="342900" marR="0" rtl="0">
                  <a:spcBef>
                    <a:spcPts val="0"/>
                  </a:spcBef>
                  <a:spcAft>
                    <a:spcPts val="0"/>
                  </a:spcAft>
                </a:pPr>
                <a:br>
                  <a:rPr lang="x-IV_mathan" sz="2000" dirty="0">
                    <a:effectLst/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x-IV_mathan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sz="2000">
                              <a:effectLst/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x-IV_mathan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x-IV_mathan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x-IV_mathan" sz="200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x-IV_mathan" sz="20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x-IV_mathan" sz="2000"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x-IV_mathan" sz="2000">
                              <a:effectLst/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x-IV_mathan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x-IV_mathan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x-IV_mathan" sz="200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x-IV_mathan" sz="20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x-IV_mathan" sz="2000">
                              <a:effectLst/>
                              <a:latin typeface="Cambria Math" panose="02040503050406030204" pitchFamily="18" charset="0"/>
                            </a:rPr>
                            <m:t>+…+</m:t>
                          </m:r>
                          <m:r>
                            <a:rPr lang="x-IV_mathan" sz="2000">
                              <a:effectLst/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x-IV_mathan" sz="2000"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x-IV_mathan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IV_mathan" sz="200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x-IV_mathan" sz="200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x-IV_mathan" sz="2000"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x-IV_mathan" sz="2000"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x-IV_mathan" sz="20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x-IV_mathan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sz="2000">
                              <a:effectLst/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x-IV_mathan" sz="2000"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x-IV_mathan" sz="20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x-IV_mathan" sz="2000">
                              <a:effectLst/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x-IV_mathan" sz="2000"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x-IV_mathan" sz="2000">
                              <a:effectLst/>
                              <a:latin typeface="Cambria Math" panose="02040503050406030204" pitchFamily="18" charset="0"/>
                            </a:rPr>
                            <m:t>a</m:t>
                          </m:r>
                        </m:den>
                      </m:f>
                      <m:r>
                        <a:rPr lang="x-IV_mathan" sz="2000">
                          <a:effectLst/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x-IV_mathan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sz="2000">
                              <a:effectLst/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x-IV_mathan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x-IV_mathan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x-IV_mathan" sz="200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x-IV_mathan" sz="20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x-IV_mathan" sz="2000"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x-IV_mathan" sz="2000">
                              <a:effectLst/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x-IV_mathan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x-IV_mathan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x-IV_mathan" sz="200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x-IV_mathan" sz="20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x-IV_mathan" sz="2000">
                              <a:effectLst/>
                              <a:latin typeface="Cambria Math" panose="02040503050406030204" pitchFamily="18" charset="0"/>
                            </a:rPr>
                            <m:t>+…+</m:t>
                          </m:r>
                          <m:r>
                            <a:rPr lang="x-IV_mathan" sz="2000">
                              <a:effectLst/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x-IV_mathan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x-IV_mathan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x-IV_mathan" sz="200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x-IV_mathan" sz="2000"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x-IV_mathan" sz="2000"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x-IV_mathan" sz="2000" dirty="0">
                  <a:effectLst/>
                  <a:latin typeface="Cambria Math" panose="02040503050406030204" pitchFamily="18" charset="0"/>
                </a:endParaRPr>
              </a:p>
              <a:p>
                <a:pPr marL="0" marR="0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Cambria Math" panose="02040503050406030204" pitchFamily="18" charset="0"/>
                  </a:rPr>
                  <a:t> </a:t>
                </a:r>
              </a:p>
              <a:p>
                <a:pPr marL="0" marR="0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i="1" dirty="0">
                    <a:effectLst/>
                    <a:latin typeface="Cambria Math" panose="02040503050406030204" pitchFamily="18" charset="0"/>
                  </a:rPr>
                  <a:t>                                                    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a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endParaRPr lang="en-US" sz="2000" dirty="0">
                  <a:effectLst/>
                  <a:latin typeface="Cambria Math" panose="02040503050406030204" pitchFamily="18" charset="0"/>
                </a:endParaRPr>
              </a:p>
              <a:p>
                <a:pPr marL="0" marR="0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Cambria Math" panose="02040503050406030204" pitchFamily="18" charset="0"/>
                  </a:rPr>
                  <a:t> </a:t>
                </a:r>
              </a:p>
              <a:p>
                <a:pPr marL="0" marR="0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Times New Roman" panose="02020603050405020304" pitchFamily="18" charset="0"/>
                  </a:rPr>
                  <a:t>Therefore the Riemann Sum is:</a:t>
                </a:r>
              </a:p>
              <a:p>
                <a:pPr marL="0" marR="0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</a:rPr>
                  <a:t> </a:t>
                </a:r>
              </a:p>
              <a:p>
                <a:pPr marL="685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IV_mathan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2000">
                              <a:effectLst/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x-IV_mathan" sz="2000"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x-IV_mathan" sz="20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x-IV_mathan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x-IV_mathan" sz="2000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x-IV_mathan" sz="2000">
                              <a:effectLst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x-IV_mathan" sz="2000"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x-IV_mathan" sz="2000">
                              <a:effectLst/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x-IV_mathan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x-IV_mathan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x-IV_mathan" sz="200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x-IV_mathan" sz="20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x-IV_mathan" sz="2000">
                              <a:effectLst/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x-IV_mathan" sz="200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x-IV_mathan" sz="2000">
                              <a:effectLst/>
                              <a:latin typeface="Cambria Math" panose="02040503050406030204" pitchFamily="18" charset="0"/>
                            </a:rPr>
                            <m:t>≈</m:t>
                          </m:r>
                          <m:d>
                            <m:dPr>
                              <m:ctrlPr>
                                <a:rPr lang="x-IV_mathan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x-IV_mathan" sz="2000">
                                  <a:effectLst/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x-IV_mathan" sz="2000"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x-IV_mathan" sz="2000"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x-IV_mathan" sz="2000">
                              <a:effectLst/>
                              <a:latin typeface="Cambria Math" panose="02040503050406030204" pitchFamily="18" charset="0"/>
                            </a:rPr>
                            <m:t>∙</m:t>
                          </m:r>
                        </m:e>
                      </m:nary>
                      <m:f>
                        <m:fPr>
                          <m:ctrlPr>
                            <a:rPr lang="x-IV_mathan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sz="2000">
                              <a:effectLst/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x-IV_mathan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x-IV_mathan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x-IV_mathan" sz="200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x-IV_mathan" sz="20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x-IV_mathan" sz="2000"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x-IV_mathan" sz="2000">
                              <a:effectLst/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x-IV_mathan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x-IV_mathan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x-IV_mathan" sz="200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x-IV_mathan" sz="20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x-IV_mathan" sz="2000">
                              <a:effectLst/>
                              <a:latin typeface="Cambria Math" panose="02040503050406030204" pitchFamily="18" charset="0"/>
                            </a:rPr>
                            <m:t>+…+</m:t>
                          </m:r>
                          <m:r>
                            <a:rPr lang="x-IV_mathan" sz="2000">
                              <a:effectLst/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x-IV_mathan" sz="2000"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x-IV_mathan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IV_mathan" sz="200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x-IV_mathan" sz="200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x-IV_mathan" sz="2000"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x-IV_mathan" sz="2000"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x-IV_mathan" sz="200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x-IV_matha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x-IV_mathan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x-IV_mathan" sz="2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x-IV_mathan" sz="20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x-IV_mathan" sz="20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x-IV_mathan" sz="200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x-IV_matha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x-IV_matha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x-IV_mathan" sz="200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x-IV_mathan" sz="2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x-IV_mathan" sz="200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x-IV_mathan" sz="2000" dirty="0">
                  <a:effectLst/>
                  <a:latin typeface="Cambria Math" panose="02040503050406030204" pitchFamily="18" charset="0"/>
                </a:endParaRPr>
              </a:p>
              <a:p>
                <a:pPr marL="0" marR="0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Times New Roman" panose="02020603050405020304" pitchFamily="18" charset="0"/>
                  </a:rPr>
                  <a:t> </a:t>
                </a:r>
              </a:p>
              <a:p>
                <a:pPr marL="0" marR="0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Times New Roman" panose="02020603050405020304" pitchFamily="18" charset="0"/>
                  </a:rPr>
                  <a:t>Therefore:</a:t>
                </a:r>
              </a:p>
              <a:p>
                <a:pPr marL="0" marR="0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Times New Roman" panose="02020603050405020304" pitchFamily="18" charset="0"/>
                  </a:rPr>
                  <a:t> </a:t>
                </a:r>
              </a:p>
              <a:p>
                <a:pPr marL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x-IV_mathan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x-IV_mathan" sz="20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x-IV_mathan" sz="2000">
                              <a:effectLst/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x-IV_mathan" sz="2000">
                              <a:effectLst/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x-IV_mathan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x-IV_mathan" sz="200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x-IV_mathan" sz="2000">
                              <a:effectLst/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x-IV_mathan" sz="2000">
                          <a:effectLst/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x-IV_mathan" sz="2000" i="1" smtClean="0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x-IV_mathan" sz="200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x-IV_mathan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x-IV_mathan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x-IV_mathan" sz="200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x-IV_mathan" sz="2000">
                                  <a:effectLst/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x-IV_mathan" sz="200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x-IV_mathan" sz="2000">
                                  <a:effectLst/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x-IV_mathan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x-IV_mathan" sz="20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x-IV_mathan" sz="20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x-IV_mathan" sz="20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x-IV_mathan" sz="2000"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x-IV_mathan" sz="2000" dirty="0">
                  <a:effectLst/>
                  <a:latin typeface="Cambria Math" panose="02040503050406030204" pitchFamily="18" charset="0"/>
                </a:endParaRPr>
              </a:p>
              <a:p>
                <a:pPr marL="0" marR="0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Cambria Math" panose="02040503050406030204" pitchFamily="18" charset="0"/>
                  </a:rPr>
                  <a:t> 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E7458D0-EA05-42FC-9D92-3A2E2B9B5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809" y="1308036"/>
                <a:ext cx="9959008" cy="5957593"/>
              </a:xfrm>
              <a:prstGeom prst="rect">
                <a:avLst/>
              </a:prstGeom>
              <a:blipFill>
                <a:blip r:embed="rId3"/>
                <a:stretch>
                  <a:fillRect l="-674" t="-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B1C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oogle Shape;231;p29">
            <a:extLst>
              <a:ext uri="{FF2B5EF4-FFF2-40B4-BE49-F238E27FC236}">
                <a16:creationId xmlns:a16="http://schemas.microsoft.com/office/drawing/2014/main" id="{F5FD9259-A9F9-3941-A6BB-04AB3477D4D1}"/>
              </a:ext>
            </a:extLst>
          </p:cNvPr>
          <p:cNvCxnSpPr/>
          <p:nvPr/>
        </p:nvCxnSpPr>
        <p:spPr>
          <a:xfrm rot="10800000">
            <a:off x="0" y="7546947"/>
            <a:ext cx="14630400" cy="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169;p23">
            <a:extLst>
              <a:ext uri="{FF2B5EF4-FFF2-40B4-BE49-F238E27FC236}">
                <a16:creationId xmlns:a16="http://schemas.microsoft.com/office/drawing/2014/main" id="{579B39A3-03F6-174B-9775-BD8F73D4358E}"/>
              </a:ext>
            </a:extLst>
          </p:cNvPr>
          <p:cNvSpPr txBox="1"/>
          <p:nvPr/>
        </p:nvSpPr>
        <p:spPr>
          <a:xfrm>
            <a:off x="718500" y="7559776"/>
            <a:ext cx="6017013" cy="665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1" rIns="91426" bIns="45701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lt1"/>
              </a:buClr>
              <a:buSzPts val="1100"/>
            </a:pPr>
            <a:r>
              <a:rPr lang="en-US" sz="1101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ICTCM22 </a:t>
            </a:r>
            <a:r>
              <a:rPr lang="en-US" sz="110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whole &gt; ∑ parts  </a:t>
            </a:r>
            <a:r>
              <a:rPr lang="en-US" sz="1101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|</a:t>
            </a:r>
            <a:r>
              <a:rPr lang="en-US" sz="1101" b="1" dirty="0">
                <a:solidFill>
                  <a:srgbClr val="FFBB1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110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Presentation Name</a:t>
            </a:r>
            <a:endParaRPr lang="en-US" sz="8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Google Shape;195;p25">
            <a:extLst>
              <a:ext uri="{FF2B5EF4-FFF2-40B4-BE49-F238E27FC236}">
                <a16:creationId xmlns:a16="http://schemas.microsoft.com/office/drawing/2014/main" id="{38C91F61-4C26-9042-99E7-FA216F38BAB8}"/>
              </a:ext>
            </a:extLst>
          </p:cNvPr>
          <p:cNvSpPr txBox="1"/>
          <p:nvPr/>
        </p:nvSpPr>
        <p:spPr>
          <a:xfrm>
            <a:off x="14130066" y="7828266"/>
            <a:ext cx="433200" cy="1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SzPts val="800"/>
            </a:pPr>
            <a:fld id="{00000000-1234-1234-1234-123412341234}" type="slidenum">
              <a:rPr lang="en-US" sz="10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>
                <a:buSzPts val="800"/>
              </a:pPr>
              <a:t>4</a:t>
            </a:fld>
            <a:endParaRPr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E89D01-24D5-4E0A-8BC4-57623F665709}"/>
              </a:ext>
            </a:extLst>
          </p:cNvPr>
          <p:cNvSpPr txBox="1"/>
          <p:nvPr/>
        </p:nvSpPr>
        <p:spPr>
          <a:xfrm>
            <a:off x="1066800" y="987287"/>
            <a:ext cx="16209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Python</a:t>
            </a:r>
          </a:p>
          <a:p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12AD21-ED53-4A1E-984A-0B53CE1DF049}"/>
              </a:ext>
            </a:extLst>
          </p:cNvPr>
          <p:cNvSpPr txBox="1"/>
          <p:nvPr/>
        </p:nvSpPr>
        <p:spPr>
          <a:xfrm>
            <a:off x="2782956" y="2782956"/>
            <a:ext cx="623760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lang="en-US" sz="3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 is powerful... and fast;</a:t>
            </a:r>
            <a:br>
              <a:rPr lang="en-US" sz="3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plays well with others;</a:t>
            </a:r>
            <a:br>
              <a:rPr lang="en-US" sz="3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runs everywhere;</a:t>
            </a:r>
            <a:br>
              <a:rPr lang="en-US" sz="3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friendly &amp; easy to learn;</a:t>
            </a:r>
            <a:br>
              <a:rPr lang="en-US" sz="3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Open.</a:t>
            </a:r>
          </a:p>
          <a:p>
            <a:pPr algn="l" fontAlgn="base"/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/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the Python.org website</a:t>
            </a:r>
            <a:endParaRPr lang="en-US" sz="36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39030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E7EA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oogle Shape;231;p29">
            <a:extLst>
              <a:ext uri="{FF2B5EF4-FFF2-40B4-BE49-F238E27FC236}">
                <a16:creationId xmlns:a16="http://schemas.microsoft.com/office/drawing/2014/main" id="{F5FD9259-A9F9-3941-A6BB-04AB3477D4D1}"/>
              </a:ext>
            </a:extLst>
          </p:cNvPr>
          <p:cNvCxnSpPr/>
          <p:nvPr/>
        </p:nvCxnSpPr>
        <p:spPr>
          <a:xfrm rot="10800000">
            <a:off x="0" y="7546947"/>
            <a:ext cx="14630400" cy="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169;p23">
            <a:extLst>
              <a:ext uri="{FF2B5EF4-FFF2-40B4-BE49-F238E27FC236}">
                <a16:creationId xmlns:a16="http://schemas.microsoft.com/office/drawing/2014/main" id="{579B39A3-03F6-174B-9775-BD8F73D4358E}"/>
              </a:ext>
            </a:extLst>
          </p:cNvPr>
          <p:cNvSpPr txBox="1"/>
          <p:nvPr/>
        </p:nvSpPr>
        <p:spPr>
          <a:xfrm>
            <a:off x="718500" y="7559776"/>
            <a:ext cx="6017013" cy="665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1" rIns="91426" bIns="45701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lt1"/>
              </a:buClr>
              <a:buSzPts val="1100"/>
            </a:pPr>
            <a:r>
              <a:rPr lang="en-US" sz="1101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ICTCM22 </a:t>
            </a:r>
            <a:r>
              <a:rPr lang="en-US" sz="110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whole &gt; ∑ parts  </a:t>
            </a:r>
            <a:r>
              <a:rPr lang="en-US" sz="1101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|</a:t>
            </a:r>
            <a:r>
              <a:rPr lang="en-US" sz="1101" b="1" dirty="0">
                <a:solidFill>
                  <a:srgbClr val="FFBB1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110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Presentation Name</a:t>
            </a:r>
            <a:endParaRPr lang="en-US" sz="8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Google Shape;195;p25">
            <a:extLst>
              <a:ext uri="{FF2B5EF4-FFF2-40B4-BE49-F238E27FC236}">
                <a16:creationId xmlns:a16="http://schemas.microsoft.com/office/drawing/2014/main" id="{664B5C68-49B1-F04D-893D-221C39831FDC}"/>
              </a:ext>
            </a:extLst>
          </p:cNvPr>
          <p:cNvSpPr txBox="1"/>
          <p:nvPr/>
        </p:nvSpPr>
        <p:spPr>
          <a:xfrm>
            <a:off x="14130066" y="7828266"/>
            <a:ext cx="433200" cy="1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SzPts val="800"/>
            </a:pPr>
            <a:fld id="{00000000-1234-1234-1234-123412341234}" type="slidenum">
              <a:rPr lang="en-US" sz="10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>
                <a:buSzPts val="800"/>
              </a:pPr>
              <a:t>5</a:t>
            </a:fld>
            <a:endParaRPr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102C52-F674-4328-B4DF-3477519578C2}"/>
              </a:ext>
            </a:extLst>
          </p:cNvPr>
          <p:cNvSpPr txBox="1"/>
          <p:nvPr/>
        </p:nvSpPr>
        <p:spPr>
          <a:xfrm>
            <a:off x="1013791" y="1278835"/>
            <a:ext cx="5339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Ways to run Python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DB49FD-8C73-4D39-8F87-2729370B1BA4}"/>
              </a:ext>
            </a:extLst>
          </p:cNvPr>
          <p:cNvSpPr txBox="1"/>
          <p:nvPr/>
        </p:nvSpPr>
        <p:spPr>
          <a:xfrm>
            <a:off x="1318591" y="2570922"/>
            <a:ext cx="35461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hlinkClick r:id="rId3"/>
              </a:rPr>
              <a:t>Python.org</a:t>
            </a:r>
            <a:endParaRPr lang="en-US" sz="2400" dirty="0">
              <a:hlinkClick r:id="rId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hlinkClick r:id="rId5"/>
              </a:rPr>
              <a:t>Anaconda Distribution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hlinkClick r:id="rId6"/>
              </a:rPr>
              <a:t>Pycharm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hlinkClick r:id="rId7"/>
              </a:rPr>
              <a:t>PythonAnywhere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743167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B1C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oogle Shape;231;p29">
            <a:extLst>
              <a:ext uri="{FF2B5EF4-FFF2-40B4-BE49-F238E27FC236}">
                <a16:creationId xmlns:a16="http://schemas.microsoft.com/office/drawing/2014/main" id="{F5FD9259-A9F9-3941-A6BB-04AB3477D4D1}"/>
              </a:ext>
            </a:extLst>
          </p:cNvPr>
          <p:cNvCxnSpPr/>
          <p:nvPr/>
        </p:nvCxnSpPr>
        <p:spPr>
          <a:xfrm rot="10800000">
            <a:off x="0" y="7546947"/>
            <a:ext cx="14630400" cy="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169;p23">
            <a:extLst>
              <a:ext uri="{FF2B5EF4-FFF2-40B4-BE49-F238E27FC236}">
                <a16:creationId xmlns:a16="http://schemas.microsoft.com/office/drawing/2014/main" id="{579B39A3-03F6-174B-9775-BD8F73D4358E}"/>
              </a:ext>
            </a:extLst>
          </p:cNvPr>
          <p:cNvSpPr txBox="1"/>
          <p:nvPr/>
        </p:nvSpPr>
        <p:spPr>
          <a:xfrm>
            <a:off x="718500" y="7559776"/>
            <a:ext cx="6017013" cy="665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1" rIns="91426" bIns="45701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lt1"/>
              </a:buClr>
              <a:buSzPts val="1100"/>
            </a:pPr>
            <a:r>
              <a:rPr lang="en-US" sz="1101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ICTCM22 </a:t>
            </a:r>
            <a:r>
              <a:rPr lang="en-US" sz="110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whole &gt; ∑ parts  </a:t>
            </a:r>
            <a:r>
              <a:rPr lang="en-US" sz="1101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|</a:t>
            </a:r>
            <a:r>
              <a:rPr lang="en-US" sz="1101" b="1" dirty="0">
                <a:solidFill>
                  <a:srgbClr val="FFBB1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110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Presentation Name</a:t>
            </a:r>
            <a:endParaRPr lang="en-US" sz="8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Google Shape;195;p25">
            <a:extLst>
              <a:ext uri="{FF2B5EF4-FFF2-40B4-BE49-F238E27FC236}">
                <a16:creationId xmlns:a16="http://schemas.microsoft.com/office/drawing/2014/main" id="{38C91F61-4C26-9042-99E7-FA216F38BAB8}"/>
              </a:ext>
            </a:extLst>
          </p:cNvPr>
          <p:cNvSpPr txBox="1"/>
          <p:nvPr/>
        </p:nvSpPr>
        <p:spPr>
          <a:xfrm>
            <a:off x="14130066" y="7828266"/>
            <a:ext cx="433200" cy="1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SzPts val="800"/>
            </a:pPr>
            <a:fld id="{00000000-1234-1234-1234-123412341234}" type="slidenum">
              <a:rPr lang="en-US" sz="10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>
                <a:buSzPts val="800"/>
              </a:pPr>
              <a:t>6</a:t>
            </a:fld>
            <a:endParaRPr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E89D01-24D5-4E0A-8BC4-57623F665709}"/>
              </a:ext>
            </a:extLst>
          </p:cNvPr>
          <p:cNvSpPr txBox="1"/>
          <p:nvPr/>
        </p:nvSpPr>
        <p:spPr>
          <a:xfrm>
            <a:off x="1066800" y="987287"/>
            <a:ext cx="3108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Python Basics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CCBFCA-7C2D-458F-9709-B26A0F1A126E}"/>
              </a:ext>
            </a:extLst>
          </p:cNvPr>
          <p:cNvSpPr txBox="1"/>
          <p:nvPr/>
        </p:nvSpPr>
        <p:spPr>
          <a:xfrm>
            <a:off x="1769165" y="2292626"/>
            <a:ext cx="211307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print()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f-strings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loops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66768765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E7EA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oogle Shape;231;p29">
            <a:extLst>
              <a:ext uri="{FF2B5EF4-FFF2-40B4-BE49-F238E27FC236}">
                <a16:creationId xmlns:a16="http://schemas.microsoft.com/office/drawing/2014/main" id="{F5FD9259-A9F9-3941-A6BB-04AB3477D4D1}"/>
              </a:ext>
            </a:extLst>
          </p:cNvPr>
          <p:cNvCxnSpPr/>
          <p:nvPr/>
        </p:nvCxnSpPr>
        <p:spPr>
          <a:xfrm rot="10800000">
            <a:off x="0" y="7546947"/>
            <a:ext cx="14630400" cy="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169;p23">
            <a:extLst>
              <a:ext uri="{FF2B5EF4-FFF2-40B4-BE49-F238E27FC236}">
                <a16:creationId xmlns:a16="http://schemas.microsoft.com/office/drawing/2014/main" id="{579B39A3-03F6-174B-9775-BD8F73D4358E}"/>
              </a:ext>
            </a:extLst>
          </p:cNvPr>
          <p:cNvSpPr txBox="1"/>
          <p:nvPr/>
        </p:nvSpPr>
        <p:spPr>
          <a:xfrm>
            <a:off x="718500" y="7559776"/>
            <a:ext cx="6017013" cy="665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1" rIns="91426" bIns="45701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lt1"/>
              </a:buClr>
              <a:buSzPts val="1100"/>
            </a:pPr>
            <a:r>
              <a:rPr lang="en-US" sz="1101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ICTCM22 </a:t>
            </a:r>
            <a:r>
              <a:rPr lang="en-US" sz="110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whole &gt; ∑ parts  </a:t>
            </a:r>
            <a:r>
              <a:rPr lang="en-US" sz="1101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|</a:t>
            </a:r>
            <a:r>
              <a:rPr lang="en-US" sz="1101" b="1" dirty="0">
                <a:solidFill>
                  <a:srgbClr val="FFBB1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110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Presentation Name</a:t>
            </a:r>
            <a:endParaRPr lang="en-US" sz="8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Google Shape;195;p25">
            <a:extLst>
              <a:ext uri="{FF2B5EF4-FFF2-40B4-BE49-F238E27FC236}">
                <a16:creationId xmlns:a16="http://schemas.microsoft.com/office/drawing/2014/main" id="{664B5C68-49B1-F04D-893D-221C39831FDC}"/>
              </a:ext>
            </a:extLst>
          </p:cNvPr>
          <p:cNvSpPr txBox="1"/>
          <p:nvPr/>
        </p:nvSpPr>
        <p:spPr>
          <a:xfrm>
            <a:off x="14130066" y="7828266"/>
            <a:ext cx="433200" cy="1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SzPts val="800"/>
            </a:pPr>
            <a:fld id="{00000000-1234-1234-1234-123412341234}" type="slidenum">
              <a:rPr lang="en-US" sz="10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>
                <a:buSzPts val="800"/>
              </a:pPr>
              <a:t>7</a:t>
            </a:fld>
            <a:endParaRPr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102C52-F674-4328-B4DF-3477519578C2}"/>
              </a:ext>
            </a:extLst>
          </p:cNvPr>
          <p:cNvSpPr txBox="1"/>
          <p:nvPr/>
        </p:nvSpPr>
        <p:spPr>
          <a:xfrm>
            <a:off x="1013791" y="1278835"/>
            <a:ext cx="4852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Code for Computing Pi</a:t>
            </a:r>
          </a:p>
        </p:txBody>
      </p:sp>
    </p:spTree>
    <p:extLst>
      <p:ext uri="{BB962C8B-B14F-4D97-AF65-F5344CB8AC3E}">
        <p14:creationId xmlns:p14="http://schemas.microsoft.com/office/powerpoint/2010/main" val="6658407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3348A3-4125-5C41-8324-720B35C13080}"/>
              </a:ext>
            </a:extLst>
          </p:cNvPr>
          <p:cNvSpPr txBox="1"/>
          <p:nvPr/>
        </p:nvSpPr>
        <p:spPr>
          <a:xfrm>
            <a:off x="3737113" y="3521705"/>
            <a:ext cx="6944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pc="-10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Questions?</a:t>
            </a:r>
          </a:p>
          <a:p>
            <a:pPr algn="ctr"/>
            <a:r>
              <a:rPr lang="en-US" sz="3600" spc="-10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Email:  aambrioso@hccfl.edu</a:t>
            </a:r>
          </a:p>
        </p:txBody>
      </p:sp>
      <p:pic>
        <p:nvPicPr>
          <p:cNvPr id="3" name="Picture 2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CD716ABB-4BFE-1046-91BF-A662DE5A07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327"/>
          <a:stretch/>
        </p:blipFill>
        <p:spPr>
          <a:xfrm>
            <a:off x="8586627" y="581663"/>
            <a:ext cx="5862486" cy="7558618"/>
          </a:xfrm>
          <a:prstGeom prst="rect">
            <a:avLst/>
          </a:prstGeom>
        </p:spPr>
      </p:pic>
      <p:pic>
        <p:nvPicPr>
          <p:cNvPr id="4" name="Picture 3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19F14F49-EB21-4A45-B769-9FDF5BDDB1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635" t="18064"/>
          <a:stretch/>
        </p:blipFill>
        <p:spPr>
          <a:xfrm>
            <a:off x="86139" y="145775"/>
            <a:ext cx="5692654" cy="6193214"/>
          </a:xfrm>
          <a:prstGeom prst="rect">
            <a:avLst/>
          </a:prstGeom>
        </p:spPr>
      </p:pic>
      <p:pic>
        <p:nvPicPr>
          <p:cNvPr id="6" name="Picture 5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60826BC2-33FA-2744-AD98-3144BBCAFC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15725" b="62727"/>
          <a:stretch/>
        </p:blipFill>
        <p:spPr>
          <a:xfrm>
            <a:off x="1665744" y="5412316"/>
            <a:ext cx="6201152" cy="2817284"/>
          </a:xfrm>
          <a:prstGeom prst="rect">
            <a:avLst/>
          </a:prstGeom>
        </p:spPr>
      </p:pic>
      <p:pic>
        <p:nvPicPr>
          <p:cNvPr id="7" name="Picture 6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204425D6-5A9D-7A41-B8BB-47011F1C53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75068" r="46650"/>
          <a:stretch/>
        </p:blipFill>
        <p:spPr>
          <a:xfrm>
            <a:off x="9993720" y="0"/>
            <a:ext cx="3925480" cy="188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46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B1C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oogle Shape;231;p29">
            <a:extLst>
              <a:ext uri="{FF2B5EF4-FFF2-40B4-BE49-F238E27FC236}">
                <a16:creationId xmlns:a16="http://schemas.microsoft.com/office/drawing/2014/main" id="{F5FD9259-A9F9-3941-A6BB-04AB3477D4D1}"/>
              </a:ext>
            </a:extLst>
          </p:cNvPr>
          <p:cNvCxnSpPr/>
          <p:nvPr/>
        </p:nvCxnSpPr>
        <p:spPr>
          <a:xfrm rot="10800000">
            <a:off x="0" y="7546947"/>
            <a:ext cx="14630400" cy="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169;p23">
            <a:extLst>
              <a:ext uri="{FF2B5EF4-FFF2-40B4-BE49-F238E27FC236}">
                <a16:creationId xmlns:a16="http://schemas.microsoft.com/office/drawing/2014/main" id="{579B39A3-03F6-174B-9775-BD8F73D4358E}"/>
              </a:ext>
            </a:extLst>
          </p:cNvPr>
          <p:cNvSpPr txBox="1"/>
          <p:nvPr/>
        </p:nvSpPr>
        <p:spPr>
          <a:xfrm>
            <a:off x="718500" y="7559776"/>
            <a:ext cx="6017013" cy="665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1" rIns="91426" bIns="45701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lt1"/>
              </a:buClr>
              <a:buSzPts val="1100"/>
            </a:pPr>
            <a:r>
              <a:rPr lang="en-US" sz="1101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ICTCM22 </a:t>
            </a:r>
            <a:r>
              <a:rPr lang="en-US" sz="110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whole &gt; ∑ parts  </a:t>
            </a:r>
            <a:r>
              <a:rPr lang="en-US" sz="1101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|</a:t>
            </a:r>
            <a:r>
              <a:rPr lang="en-US" sz="1101" b="1" dirty="0">
                <a:solidFill>
                  <a:srgbClr val="FFBB1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110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Presentation Name</a:t>
            </a:r>
            <a:endParaRPr lang="en-US" sz="8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Google Shape;195;p25">
            <a:extLst>
              <a:ext uri="{FF2B5EF4-FFF2-40B4-BE49-F238E27FC236}">
                <a16:creationId xmlns:a16="http://schemas.microsoft.com/office/drawing/2014/main" id="{38C91F61-4C26-9042-99E7-FA216F38BAB8}"/>
              </a:ext>
            </a:extLst>
          </p:cNvPr>
          <p:cNvSpPr txBox="1"/>
          <p:nvPr/>
        </p:nvSpPr>
        <p:spPr>
          <a:xfrm>
            <a:off x="14130066" y="7828266"/>
            <a:ext cx="433200" cy="1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SzPts val="800"/>
            </a:pPr>
            <a:fld id="{00000000-1234-1234-1234-123412341234}" type="slidenum">
              <a:rPr lang="en-US" sz="10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>
                <a:buSzPts val="800"/>
              </a:pPr>
              <a:t>9</a:t>
            </a:fld>
            <a:endParaRPr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E89D01-24D5-4E0A-8BC4-57623F665709}"/>
              </a:ext>
            </a:extLst>
          </p:cNvPr>
          <p:cNvSpPr txBox="1"/>
          <p:nvPr/>
        </p:nvSpPr>
        <p:spPr>
          <a:xfrm>
            <a:off x="1490870" y="1278835"/>
            <a:ext cx="25442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Useful links</a:t>
            </a:r>
          </a:p>
          <a:p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800BB5-53F4-4987-AC56-FA4EC49AF7D7}"/>
              </a:ext>
            </a:extLst>
          </p:cNvPr>
          <p:cNvSpPr txBox="1"/>
          <p:nvPr/>
        </p:nvSpPr>
        <p:spPr>
          <a:xfrm>
            <a:off x="1318591" y="2570922"/>
            <a:ext cx="408958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hlinkClick r:id="rId3"/>
              </a:rPr>
              <a:t>Python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hlinkClick r:id="rId4"/>
              </a:rPr>
              <a:t>Python Package Index</a:t>
            </a:r>
            <a:endParaRPr lang="en-US" sz="2400" dirty="0">
              <a:hlinkClick r:id="rId5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hlinkClick r:id="rId5"/>
              </a:rPr>
              <a:t>Effective Python</a:t>
            </a:r>
            <a:endParaRPr lang="en-US" sz="2400" dirty="0">
              <a:hlinkClick r:id="rId6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hlinkClick r:id="rId7"/>
              </a:rPr>
              <a:t>Monte Carlo Method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hlinkClick r:id="rId8"/>
              </a:rPr>
              <a:t>My Website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hlinkClick r:id="rId9"/>
              </a:rPr>
              <a:t>My GitHub Page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hlinkClick r:id="rId6"/>
              </a:rPr>
              <a:t>Alex’s Python Book (draft</a:t>
            </a:r>
            <a:r>
              <a:rPr lang="en-US" sz="2400" dirty="0">
                <a:hlinkClick r:id="rId6"/>
              </a:rPr>
              <a:t>)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950021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8CF4AD16EC5C46A70AD6CE788B8F97" ma:contentTypeVersion="13" ma:contentTypeDescription="Create a new document." ma:contentTypeScope="" ma:versionID="70d1a729a763e2e58b699ca148b16134">
  <xsd:schema xmlns:xsd="http://www.w3.org/2001/XMLSchema" xmlns:xs="http://www.w3.org/2001/XMLSchema" xmlns:p="http://schemas.microsoft.com/office/2006/metadata/properties" xmlns:ns2="487fcd56-9aa5-48e5-b5de-e5d476df6b0c" xmlns:ns3="36d071a3-5d5f-4970-89d3-9af1c4291f18" targetNamespace="http://schemas.microsoft.com/office/2006/metadata/properties" ma:root="true" ma:fieldsID="1e871d74d6a3de2aa0f554153d7fce89" ns2:_="" ns3:_="">
    <xsd:import namespace="487fcd56-9aa5-48e5-b5de-e5d476df6b0c"/>
    <xsd:import namespace="36d071a3-5d5f-4970-89d3-9af1c4291f1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fcd56-9aa5-48e5-b5de-e5d476df6b0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d071a3-5d5f-4970-89d3-9af1c4291f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66FAD82-28EA-41B8-868E-D5D879FA818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502A81E-EB0B-4559-95BE-D7399FADA2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fcd56-9aa5-48e5-b5de-e5d476df6b0c"/>
    <ds:schemaRef ds:uri="36d071a3-5d5f-4970-89d3-9af1c4291f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96963CE-EC54-457F-A68D-961B1B06EF8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7638</TotalTime>
  <Words>214</Words>
  <Application>Microsoft Office PowerPoint</Application>
  <PresentationFormat>Custom</PresentationFormat>
  <Paragraphs>56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Cambria Math</vt:lpstr>
      <vt:lpstr>Open Sans</vt:lpstr>
      <vt:lpstr>Open Sans Light</vt:lpstr>
      <vt:lpstr>Times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Alexander Ambrioso</cp:lastModifiedBy>
  <cp:revision>137</cp:revision>
  <cp:lastPrinted>2019-06-21T05:36:06Z</cp:lastPrinted>
  <dcterms:modified xsi:type="dcterms:W3CDTF">2022-03-03T02:18:05Z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0x010100098CF4AD16EC5C46A70AD6CE788B8F97</vt:lpwstr>
  </property>
</Properties>
</file>