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58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:AAMBROOS GONSALVEZ E</a:t>
            </a: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312214356/D187B18C19D1EE4B1DE414723FFBADFE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86</cp:revision>
  <dcterms:created xsi:type="dcterms:W3CDTF">2024-03-29T15:07:22Z</dcterms:created>
  <dcterms:modified xsi:type="dcterms:W3CDTF">2024-08-31T12:25:04Z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