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4" r:id="rId5"/>
    <p:sldId id="261" r:id="rId6"/>
    <p:sldId id="266" r:id="rId7"/>
    <p:sldId id="267" r:id="rId8"/>
    <p:sldId id="268" r:id="rId9"/>
    <p:sldId id="269" r:id="rId10"/>
    <p:sldId id="262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58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00" d="100"/>
          <a:sy n="100" d="100"/>
        </p:scale>
        <p:origin x="79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2C826DF-10BB-4AFD-A49B-1B40BE0EA97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3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32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4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3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9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0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9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5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3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BF2C2A0-5599-48E8-89CE-37843AFF013C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2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9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02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5E1C65-B47C-4F69-A2F1-FF227A5E19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/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/>
          <p:cNvSpPr/>
          <p:nvPr/>
        </p:nvSpPr>
        <p:spPr>
          <a:xfrm>
            <a:off x="723900" y="750338"/>
            <a:ext cx="4580642" cy="5494694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/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lnTo>
                  <a:pt x="160920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>
          <a:xfrm>
            <a:off x="2539253" y="2288912"/>
            <a:ext cx="7113494" cy="1504384"/>
          </a:xfrm>
        </p:spPr>
        <p:txBody>
          <a:bodyPr>
            <a:normAutofit/>
          </a:bodyPr>
          <a:lstStyle/>
          <a:p>
            <a:r>
              <a:rPr lang="ru-RU" dirty="0" smtClean="0"/>
              <a:t>ЧВТ. </a:t>
            </a:r>
            <a:r>
              <a:rPr lang="en-US" dirty="0" smtClean="0"/>
              <a:t>Bi-</a:t>
            </a:r>
            <a:r>
              <a:rPr lang="ru-RU" dirty="0" smtClean="0"/>
              <a:t>аналитик</a:t>
            </a:r>
            <a:endParaRPr lang="ru-RU" dirty="0"/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anchor="t">
            <a:normAutofit/>
          </a:bodyPr>
          <a:lstStyle/>
          <a:p>
            <a:r>
              <a:rPr lang="ru-RU" dirty="0" smtClean="0"/>
              <a:t>Исполнитель: Корсакова Виктория</a:t>
            </a:r>
            <a:endParaRPr lang="ru-RU" dirty="0"/>
          </a:p>
        </p:txBody>
      </p:sp>
      <p:grpSp>
        <p:nvGrpSpPr>
          <p:cNvPr id="38" name="Group 11"/>
          <p:cNvGrpSpPr>
            <a:grpSpLocks noGrp="1" noRot="1" noChangeAspect="1" noMove="1" noResize="1"/>
          </p:cNvGrpSpPr>
          <p:nvPr/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39" name="Rectangle 12"/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0" name="Straight Connector 13"/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4"/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Б. Анализ количественных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106427"/>
            <a:ext cx="4702526" cy="383381"/>
          </a:xfrm>
        </p:spPr>
        <p:txBody>
          <a:bodyPr>
            <a:normAutofit fontScale="85000" lnSpcReduction="10000"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ru-RU" dirty="0" smtClean="0"/>
              <a:t>Поиск зависимостей одних показателей от других.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52" y="1489809"/>
            <a:ext cx="7136829" cy="34060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36" y="3129774"/>
            <a:ext cx="6093214" cy="3567491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89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3" y="3744834"/>
            <a:ext cx="5257800" cy="29655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0"/>
            <a:ext cx="10871020" cy="1069247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Б. Анализ количественных данных.</a:t>
            </a:r>
            <a:br>
              <a:rPr lang="ru-RU" b="1" dirty="0" smtClean="0"/>
            </a:br>
            <a:r>
              <a:rPr lang="ru-RU" b="1" dirty="0" smtClean="0"/>
              <a:t>Результат.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106427"/>
            <a:ext cx="10871020" cy="60807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Интерактивный </a:t>
            </a:r>
            <a:r>
              <a:rPr lang="ru-RU" dirty="0" err="1" smtClean="0"/>
              <a:t>дашборд</a:t>
            </a:r>
            <a:r>
              <a:rPr lang="ru-RU" dirty="0" smtClean="0"/>
              <a:t> с требуемыми параметрами и краткая аналитическая записка с основными показателями.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39" y="1656486"/>
            <a:ext cx="7662842" cy="3571112"/>
          </a:xfrm>
          <a:prstGeom prst="rect">
            <a:avLst/>
          </a:prstGeom>
        </p:spPr>
      </p:pic>
      <p:sp>
        <p:nvSpPr>
          <p:cNvPr id="10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08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623386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В. Обработка и анализ текстовых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69" y="852257"/>
            <a:ext cx="11264111" cy="804229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err="1" smtClean="0"/>
              <a:t>Парсинг</a:t>
            </a:r>
            <a:r>
              <a:rPr lang="ru-RU" dirty="0" smtClean="0"/>
              <a:t> данных о вакансиях с сайта </a:t>
            </a:r>
            <a:r>
              <a:rPr lang="ru-RU" dirty="0" err="1" smtClean="0"/>
              <a:t>Хабр</a:t>
            </a:r>
            <a:r>
              <a:rPr lang="ru-RU" dirty="0" smtClean="0"/>
              <a:t>;</a:t>
            </a:r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00" y="1622114"/>
            <a:ext cx="4954838" cy="508052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069" y="1136343"/>
            <a:ext cx="6808011" cy="38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8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623386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В. Обработка и анализ текстовых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69" y="852257"/>
            <a:ext cx="11264111" cy="732573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ru-RU" dirty="0" smtClean="0"/>
              <a:t>Объединение с основным </a:t>
            </a:r>
            <a:r>
              <a:rPr lang="ru-RU" dirty="0" err="1" smtClean="0"/>
              <a:t>датафреймом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dirty="0" smtClean="0"/>
              <a:t>Предварительная обработка данных;</a:t>
            </a:r>
            <a:endParaRPr lang="ru-RU" dirty="0" smtClean="0"/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" y="1584830"/>
            <a:ext cx="11341133" cy="35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5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623386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В. Обработка и анализ текстовых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69" y="852258"/>
            <a:ext cx="11264111" cy="363984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/>
              <a:t>Тематическое моделирование;</a:t>
            </a:r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91" y="1216242"/>
            <a:ext cx="10516066" cy="36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623386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В. Обработка и анализ текстовых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69" y="852257"/>
            <a:ext cx="11264111" cy="1660123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/>
              <a:t>Кластеризация методом </a:t>
            </a:r>
            <a:r>
              <a:rPr lang="en-US" dirty="0" err="1" smtClean="0"/>
              <a:t>Kmeans</a:t>
            </a:r>
            <a:r>
              <a:rPr lang="en-US" dirty="0" smtClean="0"/>
              <a:t>;</a:t>
            </a:r>
            <a:endParaRPr lang="ru-RU" dirty="0" smtClean="0"/>
          </a:p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/>
              <a:t>Классификация;</a:t>
            </a:r>
            <a:endParaRPr lang="ru-RU" dirty="0" smtClean="0"/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15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69" y="4868446"/>
            <a:ext cx="8543925" cy="1457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99" y="1140780"/>
            <a:ext cx="7920381" cy="33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3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623386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В. Обработка и анализ текстовых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69" y="852258"/>
            <a:ext cx="11264111" cy="408372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ru-RU" dirty="0" smtClean="0"/>
              <a:t>Анализ полученных классов.</a:t>
            </a:r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4" y="2700022"/>
            <a:ext cx="6448856" cy="386499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093779"/>
            <a:ext cx="5401681" cy="46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1031759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В. Обработка и анализ текстовых данных.</a:t>
            </a:r>
            <a:br>
              <a:rPr lang="ru-RU" b="1" dirty="0" smtClean="0"/>
            </a:br>
            <a:r>
              <a:rPr lang="ru-RU" b="1" dirty="0" smtClean="0"/>
              <a:t>Результат.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260630"/>
            <a:ext cx="11264111" cy="40837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Таблица в формате 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с классом навыков, его содержанием и частотой встречаемости.</a:t>
            </a:r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41" y="1669002"/>
            <a:ext cx="3990078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647429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Г. Сетевой анализ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876300"/>
            <a:ext cx="11264111" cy="408372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Построение графа;</a:t>
            </a:r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6" y="828434"/>
            <a:ext cx="7259056" cy="54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228871"/>
            <a:ext cx="10871020" cy="647429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Г. Сетевой анализ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876300"/>
            <a:ext cx="11264111" cy="771525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ru-RU" dirty="0" smtClean="0"/>
              <a:t>Описание основных метрик;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ru-RU" dirty="0" smtClean="0"/>
              <a:t>Рекомендации образовательным организациям.</a:t>
            </a:r>
            <a:endParaRPr lang="ru-RU" dirty="0" smtClean="0"/>
          </a:p>
        </p:txBody>
      </p:sp>
      <p:sp>
        <p:nvSpPr>
          <p:cNvPr id="7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16" y="1733550"/>
            <a:ext cx="9365817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А. Предобработка количественных данных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106428"/>
            <a:ext cx="4479733" cy="1093848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Сбор данных о вакансиях </a:t>
            </a:r>
            <a:r>
              <a:rPr lang="en-US" dirty="0" smtClean="0"/>
              <a:t>BI-</a:t>
            </a:r>
            <a:r>
              <a:rPr lang="ru-RU" dirty="0" smtClean="0"/>
              <a:t>аналитиков из веб-сервиса </a:t>
            </a:r>
            <a:r>
              <a:rPr lang="ru-RU" dirty="0" err="1" smtClean="0"/>
              <a:t>РосНавык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Предобработка данных;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09" y="1409386"/>
            <a:ext cx="6757472" cy="49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3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Спасибо за внимание.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46593" y="2121780"/>
            <a:ext cx="5698815" cy="4274111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 noEditPoints="1"/>
          </p:cNvSpPr>
          <p:nvPr/>
        </p:nvSpPr>
        <p:spPr>
          <a:xfrm>
            <a:off x="11469950" y="6325771"/>
            <a:ext cx="56113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А. Предобработка количественных данных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106427"/>
            <a:ext cx="4702526" cy="1103373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dirty="0" err="1" smtClean="0"/>
              <a:t>Парсинг</a:t>
            </a:r>
            <a:r>
              <a:rPr lang="ru-RU" dirty="0" smtClean="0"/>
              <a:t> данных о вакансиях с сайта </a:t>
            </a:r>
            <a:r>
              <a:rPr lang="ru-RU" dirty="0" err="1" smtClean="0"/>
              <a:t>Хабр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ru-RU" dirty="0" smtClean="0"/>
              <a:t>Предобработка данных была начата, но не хватило времени.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338" y="1814421"/>
            <a:ext cx="7916743" cy="45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1135092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Модуль А. Предобработка количественных данных</a:t>
            </a:r>
            <a:r>
              <a:rPr lang="ru-RU" b="1" dirty="0" smtClean="0"/>
              <a:t>.</a:t>
            </a:r>
            <a:br>
              <a:rPr lang="ru-RU" b="1" dirty="0" smtClean="0"/>
            </a:br>
            <a:r>
              <a:rPr lang="ru-RU" b="1" dirty="0" smtClean="0"/>
              <a:t>Результат.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533525"/>
            <a:ext cx="10871020" cy="34290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Файл в формате </a:t>
            </a:r>
            <a:r>
              <a:rPr lang="en-US" dirty="0" smtClean="0"/>
              <a:t>csv </a:t>
            </a:r>
            <a:r>
              <a:rPr lang="ru-RU" dirty="0" smtClean="0"/>
              <a:t>или </a:t>
            </a:r>
            <a:r>
              <a:rPr lang="en-US" dirty="0" err="1" smtClean="0"/>
              <a:t>xlsx</a:t>
            </a:r>
            <a:r>
              <a:rPr lang="en-US" dirty="0" smtClean="0"/>
              <a:t> </a:t>
            </a:r>
            <a:r>
              <a:rPr lang="ru-RU" dirty="0" smtClean="0"/>
              <a:t>с готовой к обработке базой данных.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4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1" y="1876425"/>
            <a:ext cx="10508938" cy="9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04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Б. Анализ количественных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096297"/>
            <a:ext cx="4702526" cy="383381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Уровень предлагаемых заработных плат;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5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94" y="1479678"/>
            <a:ext cx="10765288" cy="40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6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Б. Анализ количественных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096297"/>
            <a:ext cx="4702526" cy="383381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2"/>
            </a:pPr>
            <a:r>
              <a:rPr lang="ru-RU" dirty="0" smtClean="0"/>
              <a:t>Предлагаемый график работы;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6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1479677"/>
            <a:ext cx="9706981" cy="423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1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Б. Анализ количественных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096297"/>
            <a:ext cx="4702526" cy="383381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3"/>
            </a:pPr>
            <a:r>
              <a:rPr lang="ru-RU" dirty="0" smtClean="0"/>
              <a:t>Требуемый опыт работы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1479677"/>
            <a:ext cx="9697456" cy="43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Б. Анализ количественных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096297"/>
            <a:ext cx="4702526" cy="383381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/>
              <a:t>Распределение по федеральным округам</a:t>
            </a:r>
            <a:r>
              <a:rPr lang="ru-RU" dirty="0" smtClean="0"/>
              <a:t>;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65" y="1106427"/>
            <a:ext cx="5417016" cy="50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66970" y="398433"/>
            <a:ext cx="10871020" cy="707994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Модуль </a:t>
            </a:r>
            <a:r>
              <a:rPr lang="ru-RU" b="1" dirty="0" smtClean="0"/>
              <a:t>Б. Анализ количественных данных.</a:t>
            </a:r>
            <a:endParaRPr lang="ru-RU" b="1" dirty="0"/>
          </a:p>
        </p:txBody>
      </p:sp>
      <p:sp>
        <p:nvSpPr>
          <p:cNvPr id="3" name="Объект 2"/>
          <p:cNvSpPr>
            <a:spLocks noGrp="1" noEditPoints="1"/>
          </p:cNvSpPr>
          <p:nvPr>
            <p:ph type="body" sz="half" idx="2"/>
          </p:nvPr>
        </p:nvSpPr>
        <p:spPr>
          <a:xfrm>
            <a:off x="766970" y="1096297"/>
            <a:ext cx="4702526" cy="383381"/>
          </a:xfrm>
        </p:spPr>
        <p:txBody>
          <a:bodyPr/>
          <a:lstStyle/>
          <a:p>
            <a:pPr marL="342900" indent="-342900" algn="just">
              <a:buFont typeface="+mj-lt"/>
              <a:buAutoNum type="arabicPeriod" startAt="4"/>
            </a:pPr>
            <a:r>
              <a:rPr lang="ru-RU" dirty="0" smtClean="0"/>
              <a:t>Динамика вакансий по неделям/месяцам;</a:t>
            </a:r>
            <a:endParaRPr lang="ru-RU" dirty="0"/>
          </a:p>
        </p:txBody>
      </p:sp>
      <p:sp>
        <p:nvSpPr>
          <p:cNvPr id="4" name="Подзаголовок 2"/>
          <p:cNvSpPr txBox="1">
            <a:spLocks noEditPoints="1"/>
          </p:cNvSpPr>
          <p:nvPr/>
        </p:nvSpPr>
        <p:spPr>
          <a:xfrm>
            <a:off x="11637990" y="6325771"/>
            <a:ext cx="393091" cy="454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9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0" y="1479678"/>
            <a:ext cx="11264110" cy="29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4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332</Words>
  <Application>Microsoft Office PowerPoint</Application>
  <PresentationFormat>Широкоэкранный</PresentationFormat>
  <Paragraphs>84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Bembo</vt:lpstr>
      <vt:lpstr>Calibri</vt:lpstr>
      <vt:lpstr>AdornVTI</vt:lpstr>
      <vt:lpstr>ЧВТ. Bi-аналитик</vt:lpstr>
      <vt:lpstr>Модуль А. Предобработка количественных данных.</vt:lpstr>
      <vt:lpstr>Модуль А. Предобработка количественных данных.</vt:lpstr>
      <vt:lpstr>Модуль А. Предобработка количественных данных. Результат.</vt:lpstr>
      <vt:lpstr>Модуль Б. Анализ количественных данных.</vt:lpstr>
      <vt:lpstr>Модуль Б. Анализ количественных данных.</vt:lpstr>
      <vt:lpstr>Модуль Б. Анализ количественных данных.</vt:lpstr>
      <vt:lpstr>Модуль Б. Анализ количественных данных.</vt:lpstr>
      <vt:lpstr>Модуль Б. Анализ количественных данных.</vt:lpstr>
      <vt:lpstr>Модуль Б. Анализ количественных данных.</vt:lpstr>
      <vt:lpstr>Модуль Б. Анализ количественных данных. Результат.</vt:lpstr>
      <vt:lpstr>Модуль В. Обработка и анализ текстовых данных.</vt:lpstr>
      <vt:lpstr>Модуль В. Обработка и анализ текстовых данных.</vt:lpstr>
      <vt:lpstr>Модуль В. Обработка и анализ текстовых данных.</vt:lpstr>
      <vt:lpstr>Модуль В. Обработка и анализ текстовых данных.</vt:lpstr>
      <vt:lpstr>Модуль В. Обработка и анализ текстовых данных.</vt:lpstr>
      <vt:lpstr>Модуль В. Обработка и анализ текстовых данных. Результат.</vt:lpstr>
      <vt:lpstr>Модуль Г. Сетевой анализ данных.</vt:lpstr>
      <vt:lpstr>Модуль Г. Сетевой анализ данных.</vt:lpstr>
      <vt:lpstr>Спасибо за внимание.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МОиБД</dc:creator>
  <cp:lastModifiedBy>МОиБД</cp:lastModifiedBy>
  <cp:revision>24</cp:revision>
  <dcterms:created xsi:type="dcterms:W3CDTF">2024-04-25T17:02:37Z</dcterms:created>
  <dcterms:modified xsi:type="dcterms:W3CDTF">2024-04-26T04:48:30Z</dcterms:modified>
</cp:coreProperties>
</file>