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171F-B0A9-4784-BF66-11508B072B44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5C54-B1A9-4458-97E8-C4936AE29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171F-B0A9-4784-BF66-11508B072B44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5C54-B1A9-4458-97E8-C4936AE29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171F-B0A9-4784-BF66-11508B072B44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5C54-B1A9-4458-97E8-C4936AE29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171F-B0A9-4784-BF66-11508B072B44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5C54-B1A9-4458-97E8-C4936AE29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171F-B0A9-4784-BF66-11508B072B44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5C54-B1A9-4458-97E8-C4936AE29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171F-B0A9-4784-BF66-11508B072B44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5C54-B1A9-4458-97E8-C4936AE29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171F-B0A9-4784-BF66-11508B072B44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5C54-B1A9-4458-97E8-C4936AE29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171F-B0A9-4784-BF66-11508B072B44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5C54-B1A9-4458-97E8-C4936AE29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171F-B0A9-4784-BF66-11508B072B44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5C54-B1A9-4458-97E8-C4936AE29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171F-B0A9-4784-BF66-11508B072B44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5C54-B1A9-4458-97E8-C4936AE29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171F-B0A9-4784-BF66-11508B072B44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5C54-B1A9-4458-97E8-C4936AE29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D171F-B0A9-4784-BF66-11508B072B44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05C54-B1A9-4458-97E8-C4936AE29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Expert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Roles of Expert Systems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20000"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en-IN" dirty="0"/>
              <a:t>Different types of medical </a:t>
            </a:r>
            <a:r>
              <a:rPr lang="en-IN" dirty="0" smtClean="0"/>
              <a:t>diagnoses.</a:t>
            </a:r>
            <a:endParaRPr lang="en-US" dirty="0"/>
          </a:p>
          <a:p>
            <a:pPr marL="514350" lvl="0" indent="-514350" algn="just">
              <a:buFont typeface="+mj-lt"/>
              <a:buAutoNum type="arabicPeriod"/>
            </a:pPr>
            <a:r>
              <a:rPr lang="en-IN" dirty="0"/>
              <a:t>Diagnosis of complex electronic and electromechanical </a:t>
            </a:r>
            <a:r>
              <a:rPr lang="en-IN" dirty="0" smtClean="0"/>
              <a:t>systems.</a:t>
            </a:r>
            <a:endParaRPr lang="en-US" dirty="0"/>
          </a:p>
          <a:p>
            <a:pPr marL="514350" lvl="0" indent="-514350" algn="just">
              <a:buFont typeface="+mj-lt"/>
              <a:buAutoNum type="arabicPeriod"/>
            </a:pPr>
            <a:r>
              <a:rPr lang="en-IN" dirty="0"/>
              <a:t>Diagnosis of software development </a:t>
            </a:r>
            <a:r>
              <a:rPr lang="en-IN" dirty="0" smtClean="0"/>
              <a:t>projects.</a:t>
            </a:r>
            <a:endParaRPr lang="en-US" dirty="0"/>
          </a:p>
          <a:p>
            <a:pPr marL="514350" lvl="0" indent="-514350" algn="just">
              <a:buFont typeface="+mj-lt"/>
              <a:buAutoNum type="arabicPeriod"/>
            </a:pPr>
            <a:r>
              <a:rPr lang="en-IN" dirty="0"/>
              <a:t>Identification of chemical compound structures and chemical compounds.</a:t>
            </a:r>
            <a:endParaRPr lang="en-US" dirty="0"/>
          </a:p>
          <a:p>
            <a:pPr marL="514350" lvl="0" indent="-514350" algn="just">
              <a:buFont typeface="+mj-lt"/>
              <a:buAutoNum type="arabicPeriod"/>
            </a:pPr>
            <a:r>
              <a:rPr lang="en-IN" dirty="0"/>
              <a:t>Location of faults in computer and communications </a:t>
            </a:r>
            <a:r>
              <a:rPr lang="en-IN" dirty="0" smtClean="0"/>
              <a:t>systems.</a:t>
            </a:r>
            <a:endParaRPr lang="en-US" dirty="0"/>
          </a:p>
          <a:p>
            <a:pPr marL="514350" lvl="0" indent="-514350" algn="just">
              <a:buFont typeface="+mj-lt"/>
              <a:buAutoNum type="arabicPeriod"/>
            </a:pPr>
            <a:r>
              <a:rPr lang="en-IN" dirty="0"/>
              <a:t>Teaching students specialized tasks.</a:t>
            </a:r>
            <a:endParaRPr lang="en-US" dirty="0"/>
          </a:p>
          <a:p>
            <a:pPr marL="514350" lvl="0" indent="-514350" algn="just">
              <a:buFont typeface="+mj-lt"/>
              <a:buAutoNum type="arabicPeriod"/>
            </a:pPr>
            <a:r>
              <a:rPr lang="en-IN" dirty="0"/>
              <a:t>Numerous applications related to space planning and </a:t>
            </a:r>
            <a:r>
              <a:rPr lang="en-IN" dirty="0" smtClean="0"/>
              <a:t>exploration.</a:t>
            </a:r>
            <a:endParaRPr lang="en-US" dirty="0"/>
          </a:p>
          <a:p>
            <a:pPr marL="514350" lvl="0" indent="-514350" algn="just">
              <a:buFont typeface="+mj-lt"/>
              <a:buAutoNum type="arabicPeriod"/>
            </a:pPr>
            <a:r>
              <a:rPr lang="en-IN" dirty="0"/>
              <a:t>The design of very large scale integration (VLSI) systems.etc</a:t>
            </a:r>
            <a:r>
              <a:rPr lang="en-IN" dirty="0" smtClean="0"/>
              <a:t>..</a:t>
            </a:r>
            <a:r>
              <a:rPr lang="en-IN" b="1" dirty="0"/>
              <a:t> 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An Expert System for Computer Fault Diagnosis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consultant called DART was constructed using HMYCIN it is used for investigating automated diagnosis of machine faults.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 typical, large scale computer installation is composed numerous subsystems including  CPUs, primary and secondary storage, peripherals and software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lvl="0" indent="-514350">
              <a:buFont typeface="+mj-lt"/>
              <a:buAutoNum type="arabicPeriod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Each of these subsystem in turn consists of a richly connected set of both hardware and software components such as disk drives, controllers, memory modules and access methods. 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Each individual component has an associated set of diagnostic aids to test its own strategy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lvl="0" indent="-514350">
              <a:buFont typeface="+mj-lt"/>
              <a:buAutoNum type="arabicPeriod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Identification of single or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multiple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faults from systematic manifestations remains a difficult task. Expert assistance is then required increasing both the time  and cost required  to repair the fault.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DART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/>
            <a:r>
              <a:rPr lang="en-US" dirty="0" smtClean="0"/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problems occurring in teleprocessing (TP) subsystem. This subsystem includes various network controllers, terminals, remote-job entry facilities, modems, and several software access methods. </a:t>
            </a:r>
          </a:p>
          <a:p>
            <a:pPr lvl="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Two of the most frequent TP problems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)when a user is unable to log on to the system from a remote terminal.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(ii)When the system operator is unable to initialize the TP network.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DART Consultation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55000" lnSpcReduction="20000"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During a DART consultation session, the field engineer focuses on a particular computer system that is experiencing a problem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lvl="0" indent="-514350" algn="just">
              <a:buFont typeface="+mj-lt"/>
              <a:buAutoNum type="arabicPeriod"/>
            </a:pPr>
            <a:endParaRPr lang="en-US" sz="3400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Many installation are composed of numerous CPUs that share peripherals. Within each system  the user describes one or more problems by indicating a failure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symptom</a:t>
            </a:r>
          </a:p>
          <a:p>
            <a:pPr marL="514350" lvl="0" indent="-514350" algn="just">
              <a:buFont typeface="+mj-lt"/>
              <a:buAutoNum type="arabicPeriod"/>
            </a:pPr>
            <a:endParaRPr lang="en-US" sz="3400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Using this description the consultant makes an initial guess about which of the major subsystems might be involved in the fault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lvl="0" indent="-514350" algn="just">
              <a:buFont typeface="+mj-lt"/>
              <a:buAutoNum type="arabicPeriod"/>
            </a:pPr>
            <a:endParaRPr lang="en-US" sz="3400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The user is then given the opportunity to select which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these subsystem are to be pursued.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DART summarizes its findings and recommends additional tests and procedures to follow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40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buFont typeface="+mj-lt"/>
              <a:buAutoNum type="arabicPeriod"/>
            </a:pPr>
            <a:endParaRPr lang="en-US" sz="3400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The following diagram depicts the major steps of the diagnostic process outlined above.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DART Diagnostic Inference process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" y="1257300"/>
            <a:ext cx="22860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1.Report Findings and Recommendations for the session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62700" y="1181100"/>
            <a:ext cx="22860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3.Select appropriate protocol and available diagnostic tools for each logical pathway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90900" y="1181100"/>
            <a:ext cx="22860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2.Determine protocol violations and Make specific components for each physical pathway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15100" y="4229100"/>
            <a:ext cx="22860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6.Gather initial symptom and configuration information for each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67100" y="4229100"/>
            <a:ext cx="22860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5.Infer suspected CPU-I/O subsystem for each problem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100" y="4229100"/>
            <a:ext cx="22860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4.Identify logical pathways for each subsystem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2628900" y="1866900"/>
            <a:ext cx="7620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5600700" y="1866900"/>
            <a:ext cx="7620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8" idx="1"/>
          </p:cNvCxnSpPr>
          <p:nvPr/>
        </p:nvCxnSpPr>
        <p:spPr>
          <a:xfrm>
            <a:off x="2705100" y="49530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53100" y="49911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2"/>
          </p:cNvCxnSpPr>
          <p:nvPr/>
        </p:nvCxnSpPr>
        <p:spPr>
          <a:xfrm rot="5400000">
            <a:off x="7277100" y="2857500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 flipV="1">
            <a:off x="1181100" y="3086100"/>
            <a:ext cx="63246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723106" y="3695700"/>
            <a:ext cx="10675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441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Expert Systems</vt:lpstr>
      <vt:lpstr>Roles of Expert Systems </vt:lpstr>
      <vt:lpstr>DART</vt:lpstr>
      <vt:lpstr>DART</vt:lpstr>
      <vt:lpstr>Example for DART</vt:lpstr>
      <vt:lpstr>DART Consultation</vt:lpstr>
      <vt:lpstr>DART Diagnostic Inference process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Expert Systems</dc:title>
  <dc:creator>farjana</dc:creator>
  <cp:lastModifiedBy>farjana</cp:lastModifiedBy>
  <cp:revision>2</cp:revision>
  <dcterms:created xsi:type="dcterms:W3CDTF">2016-04-23T04:30:47Z</dcterms:created>
  <dcterms:modified xsi:type="dcterms:W3CDTF">2016-04-23T04:47:07Z</dcterms:modified>
</cp:coreProperties>
</file>