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FF4E-EDB6-4D46-B85B-203A2A1D4771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944D-CB80-4B98-8F65-04539B2D2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7912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74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114800"/>
          </a:xfrm>
        </p:spPr>
        <p:txBody>
          <a:bodyPr/>
          <a:lstStyle/>
          <a:p>
            <a:r>
              <a:rPr lang="en-US" sz="1600" dirty="0"/>
              <a:t>One possible representation for hypotheses</a:t>
            </a:r>
          </a:p>
          <a:p>
            <a:r>
              <a:rPr lang="en-US" sz="1600" dirty="0"/>
              <a:t>E.g., here is a tree for deciding whether to wait: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representations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/>
              <a:t>Examples described by </a:t>
            </a:r>
            <a:r>
              <a:rPr lang="en-US" sz="1800">
                <a:solidFill>
                  <a:schemeClr val="accent2"/>
                </a:solidFill>
              </a:rPr>
              <a:t>attribute values </a:t>
            </a:r>
            <a:r>
              <a:rPr lang="en-US" sz="1800"/>
              <a:t>(Boolean, discrete, continuous)</a:t>
            </a:r>
          </a:p>
          <a:p>
            <a:pPr>
              <a:lnSpc>
                <a:spcPct val="90000"/>
              </a:lnSpc>
            </a:pPr>
            <a:r>
              <a:rPr lang="en-US" sz="1800"/>
              <a:t>E.g., situations where I will/won't wait for a table: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
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</a:rPr>
              <a:t>Classification</a:t>
            </a:r>
            <a:r>
              <a:rPr lang="en-US" sz="1800"/>
              <a:t> of examples is </a:t>
            </a:r>
            <a:r>
              <a:rPr lang="en-US" sz="1800">
                <a:solidFill>
                  <a:schemeClr val="accent2"/>
                </a:solidFill>
              </a:rPr>
              <a:t>positive</a:t>
            </a:r>
            <a:r>
              <a:rPr lang="en-US" sz="1800"/>
              <a:t> (T) or </a:t>
            </a:r>
            <a:r>
              <a:rPr lang="en-US" sz="1800">
                <a:solidFill>
                  <a:schemeClr val="accent2"/>
                </a:solidFill>
              </a:rPr>
              <a:t>negative</a:t>
            </a:r>
            <a:r>
              <a:rPr lang="en-US" sz="1800"/>
              <a:t> (F)
</a:t>
            </a: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79973" name="Text Box 5"/>
          <p:cNvSpPr txBox="1">
            <a:spLocks noChangeArrowheads="1"/>
          </p:cNvSpPr>
          <p:nvPr/>
        </p:nvSpPr>
        <p:spPr bwMode="auto">
          <a:xfrm>
            <a:off x="7527925" y="3546475"/>
            <a:ext cx="171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 examples</a:t>
            </a:r>
          </a:p>
          <a:p>
            <a:r>
              <a:rPr lang="en-US"/>
              <a:t>6 +</a:t>
            </a:r>
          </a:p>
          <a:p>
            <a:r>
              <a:rPr lang="en-US"/>
              <a:t>6 -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Decision Trees</vt:lpstr>
      <vt:lpstr>Decision trees</vt:lpstr>
      <vt:lpstr>Attribute-based representations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pptcse</dc:creator>
  <cp:lastModifiedBy>pptcse</cp:lastModifiedBy>
  <cp:revision>1</cp:revision>
  <dcterms:created xsi:type="dcterms:W3CDTF">2016-04-25T03:51:11Z</dcterms:created>
  <dcterms:modified xsi:type="dcterms:W3CDTF">2016-04-25T03:54:39Z</dcterms:modified>
</cp:coreProperties>
</file>