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7" r:id="rId9"/>
    <p:sldId id="270" r:id="rId10"/>
    <p:sldId id="266" r:id="rId11"/>
    <p:sldId id="268" r:id="rId12"/>
    <p:sldId id="269" r:id="rId13"/>
    <p:sldId id="263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EB4A4-1BF0-4CE6-B0EE-2D67F32952A6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89874-FBAE-4812-9B73-A3B305FF9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5A6B-495A-413B-AA09-49CFA13DFA32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DF2-EFFE-4A84-ADCA-5E8783372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5A6B-495A-413B-AA09-49CFA13DFA32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DF2-EFFE-4A84-ADCA-5E8783372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5A6B-495A-413B-AA09-49CFA13DFA32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DF2-EFFE-4A84-ADCA-5E8783372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5A6B-495A-413B-AA09-49CFA13DFA32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DF2-EFFE-4A84-ADCA-5E8783372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5A6B-495A-413B-AA09-49CFA13DFA32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DF2-EFFE-4A84-ADCA-5E8783372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5A6B-495A-413B-AA09-49CFA13DFA32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DF2-EFFE-4A84-ADCA-5E8783372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5A6B-495A-413B-AA09-49CFA13DFA32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DF2-EFFE-4A84-ADCA-5E8783372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5A6B-495A-413B-AA09-49CFA13DFA32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DF2-EFFE-4A84-ADCA-5E8783372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5A6B-495A-413B-AA09-49CFA13DFA32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DF2-EFFE-4A84-ADCA-5E8783372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5A6B-495A-413B-AA09-49CFA13DFA32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DF2-EFFE-4A84-ADCA-5E8783372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5A6B-495A-413B-AA09-49CFA13DFA32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DF2-EFFE-4A84-ADCA-5E8783372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C5A6B-495A-413B-AA09-49CFA13DFA32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F0DF2-EFFE-4A84-ADCA-5E8783372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8077200" cy="342899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Production Systems-Matching  And Indexing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Hashed Files: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Indexing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05000"/>
            <a:ext cx="6629400" cy="35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5635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Conceptual Hashing: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8674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Keys for conceptual hashing are typically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chosen as a coded field (employee number, name, part number, and so on)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which uniquely identifies the item.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better approach to indexed retrieval is one which makes use of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content or meaning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associated with the stored entities rather than some no meaningful key value.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Nodes within the network correspond to </a:t>
            </a:r>
            <a:r>
              <a:rPr lang="en-US" sz="2000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different knowledge entities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Links connecting two entities name the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association or relationship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between them.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Objects may be classified with an unlimited number of attributes (color, size, shape, markings, and so on).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good index for bird types is one based on individual differences like feet, size, beak shape, sound emitted, special markings, and so forth.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Conceptual Hashing: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Indexing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78676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Matching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Intelligent Searching involves choosing from among the rules that can be applied at a particular point, the ones that are most likely to lead to a solution.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It requires some kind of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matching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between current state and the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preconditions of the rules.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Matching between a particular situation and the preconditions of a given rules itself involve a significant search process.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Backward chaining systems usually use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depth first backtracking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to select individual rules, but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forward chaining systems employ conflict resolution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strategies to choose among the applicable rules.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Complex And Approximate matching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Complex matching is required when the preconditions of a rule specify required properties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 not stated explicitly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description of the current state. In this case ,a separate set of rules must be used to describe how some properties can be inferred from others.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even more complex matching process is required if rules should be applied if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their preconditions approximately match the current situation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example, Speech-understanding program must contain rules that map from a description of a physical waveform to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phones(instances of English phonemes, such as p or d)</a:t>
            </a:r>
            <a:endParaRPr lang="en-US" sz="2000" b="1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Conflict Resolution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result of match process is a list of rules whose antecedents have matched the current state description along with whatever variable bindings were generated by the matching process.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3 basic Approaches to resolve the conflict.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1.Preferences based on Rules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Matcher rejects rules that are more general than other rules that also match.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2.Preferences Based on Objects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Matches find based on the importance of the object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3.Preferences Based on States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  		If All rules matched fire all and wait for responses</a:t>
            </a: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i="1" dirty="0" smtClean="0">
                <a:latin typeface="Cambria" pitchFamily="18" charset="0"/>
                <a:cs typeface="Times New Roman" pitchFamily="18" charset="0"/>
              </a:rPr>
              <a:t>Production System Characteristics</a:t>
            </a:r>
          </a:p>
          <a:p>
            <a:pPr algn="just">
              <a:buNone/>
            </a:pPr>
            <a:r>
              <a:rPr lang="en-US" sz="2400" i="1" dirty="0" smtClean="0">
                <a:solidFill>
                  <a:srgbClr val="FF33CC"/>
                </a:solidFill>
                <a:latin typeface="Cambria" pitchFamily="18" charset="0"/>
                <a:cs typeface="Times New Roman" pitchFamily="18" charset="0"/>
              </a:rPr>
              <a:t>(Monotonic,NonMonotonic,Commutative,Partially Commutative</a:t>
            </a:r>
            <a:r>
              <a:rPr lang="en-US" sz="2400" i="1" dirty="0" smtClean="0">
                <a:latin typeface="Cambria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400" i="1" dirty="0" smtClean="0">
                <a:latin typeface="Cambria" pitchFamily="18" charset="0"/>
                <a:cs typeface="Times New Roman" pitchFamily="18" charset="0"/>
              </a:rPr>
              <a:t>Indexing</a:t>
            </a:r>
          </a:p>
          <a:p>
            <a:pPr algn="just">
              <a:buNone/>
            </a:pPr>
            <a:r>
              <a:rPr lang="en-US" sz="2400" i="1" dirty="0" smtClean="0">
                <a:latin typeface="Cambria" pitchFamily="18" charset="0"/>
                <a:cs typeface="Times New Roman" pitchFamily="18" charset="0"/>
              </a:rPr>
              <a:t>  (</a:t>
            </a:r>
            <a:r>
              <a:rPr lang="en-US" sz="2400" i="1" dirty="0" smtClean="0">
                <a:solidFill>
                  <a:srgbClr val="FF33CC"/>
                </a:solidFill>
                <a:latin typeface="Cambria" pitchFamily="18" charset="0"/>
                <a:cs typeface="Times New Roman" pitchFamily="18" charset="0"/>
              </a:rPr>
              <a:t>Hashed Files Indexing, Conceptual Indexing)</a:t>
            </a:r>
          </a:p>
          <a:p>
            <a:pPr algn="just"/>
            <a:r>
              <a:rPr lang="en-US" sz="2400" i="1" dirty="0" smtClean="0">
                <a:latin typeface="Cambria" pitchFamily="18" charset="0"/>
                <a:cs typeface="Times New Roman" pitchFamily="18" charset="0"/>
              </a:rPr>
              <a:t>Matching</a:t>
            </a:r>
          </a:p>
          <a:p>
            <a:pPr algn="just">
              <a:buNone/>
            </a:pPr>
            <a:r>
              <a:rPr lang="en-US" sz="2400" i="1" dirty="0" smtClean="0">
                <a:solidFill>
                  <a:srgbClr val="FF33CC"/>
                </a:solidFill>
                <a:latin typeface="Cambria" pitchFamily="18" charset="0"/>
                <a:cs typeface="Times New Roman" pitchFamily="18" charset="0"/>
              </a:rPr>
              <a:t>(Complex Matching, Approximate Matching</a:t>
            </a:r>
            <a:r>
              <a:rPr lang="en-US" sz="2400" i="1" dirty="0" smtClean="0">
                <a:latin typeface="Cambria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400" i="1" dirty="0" smtClean="0">
                <a:latin typeface="Cambria" pitchFamily="18" charset="0"/>
                <a:cs typeface="Times New Roman" pitchFamily="18" charset="0"/>
              </a:rPr>
              <a:t>Conflict resolution</a:t>
            </a:r>
          </a:p>
          <a:p>
            <a:pPr algn="just">
              <a:buNone/>
            </a:pPr>
            <a:r>
              <a:rPr lang="en-US" sz="2400" i="1" dirty="0" smtClean="0">
                <a:latin typeface="Cambria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rgbClr val="FF33CC"/>
                </a:solidFill>
                <a:latin typeface="Cambria" pitchFamily="18" charset="0"/>
                <a:cs typeface="Times New Roman" pitchFamily="18" charset="0"/>
              </a:rPr>
              <a:t>Based on rules, Based on objects, Based on states</a:t>
            </a:r>
            <a:r>
              <a:rPr lang="en-US" sz="2400" i="1" dirty="0" smtClean="0">
                <a:latin typeface="Cambria" pitchFamily="18" charset="0"/>
                <a:cs typeface="Times New Roman" pitchFamily="18" charset="0"/>
              </a:rPr>
              <a:t>)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b="1" dirty="0" smtClean="0">
                <a:solidFill>
                  <a:srgbClr val="4620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Production Systems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4525963"/>
          </a:xfrm>
        </p:spPr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Production System Consists of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US" altLang="ko-KR" sz="3600" b="1" kern="1200" dirty="0" smtClean="0">
              <a:solidFill>
                <a:srgbClr val="3333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 </a:t>
            </a:r>
            <a:r>
              <a:rPr lang="en-US" altLang="ko-KR" sz="3600" b="1" kern="12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set of rules </a:t>
            </a: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(Pattern) </a:t>
            </a: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Operation to be performed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3600" b="1" kern="1200" dirty="0" smtClean="0">
              <a:solidFill>
                <a:srgbClr val="3333FF"/>
              </a:solidFill>
              <a:latin typeface="Times New Roman" pitchFamily="18" charset="0"/>
              <a:ea typeface="+mn-ea"/>
              <a:cs typeface="Times New Roman" pitchFamily="18" charset="0"/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One / more </a:t>
            </a:r>
            <a:r>
              <a:rPr lang="en-US" altLang="ko-KR" sz="3600" b="1" kern="12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Knowledge/ databases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3600" b="1" kern="1200" dirty="0" smtClean="0">
              <a:solidFill>
                <a:srgbClr val="3333FF"/>
              </a:solidFill>
              <a:latin typeface="Times New Roman" pitchFamily="18" charset="0"/>
              <a:ea typeface="+mn-ea"/>
              <a:cs typeface="Times New Roman" pitchFamily="18" charset="0"/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sz="3600" b="1" kern="12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Control strategy </a:t>
            </a: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–specifies order in which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                                 rules will be compared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3600" b="1" kern="12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Rule applier</a:t>
            </a:r>
            <a:endParaRPr lang="en-US" altLang="ko-KR" sz="3600" b="1" kern="1200" dirty="0" smtClean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A11C94-BCE0-4D57-9F50-964B1ABF8A9E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4F89AF-985C-4683-A614-D88D5492E0E1}" type="slidenum">
              <a:rPr lang="he-IL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>
                <a:solidFill>
                  <a:srgbClr val="4620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Elements of Production Systems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36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Representation 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State Space.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Goal States.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Initial States.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Transformation Rules.</a:t>
            </a:r>
          </a:p>
          <a:p>
            <a:pPr>
              <a:lnSpc>
                <a:spcPct val="90000"/>
              </a:lnSpc>
            </a:pPr>
            <a:r>
              <a:rPr lang="en-US" altLang="ko-KR" sz="36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Control/ Search Algorithms 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Uninformed.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“Heuristic”.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7E6062-AED0-4E0F-899D-E8385F650318}" type="slidenum">
              <a:rPr lang="he-IL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638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ko-KR" b="1" dirty="0" smtClean="0">
                <a:solidFill>
                  <a:srgbClr val="4620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 Strategies</a:t>
            </a:r>
          </a:p>
        </p:txBody>
      </p:sp>
      <p:sp>
        <p:nvSpPr>
          <p:cNvPr id="1639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6248400"/>
          </a:xfrm>
        </p:spPr>
        <p:txBody>
          <a:bodyPr/>
          <a:lstStyle/>
          <a:p>
            <a:pPr eaLnBrk="1" hangingPunct="1"/>
            <a:r>
              <a:rPr lang="en-US" altLang="ko-KR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to decide which rule to apply next during searching a solution</a:t>
            </a:r>
          </a:p>
          <a:p>
            <a:pPr lvl="1" eaLnBrk="1" hangingPunct="1">
              <a:buFontTx/>
              <a:buNone/>
            </a:pPr>
            <a:endParaRPr lang="en-US" altLang="ko-KR" sz="3600" b="1" dirty="0" smtClean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ko-KR" sz="3600" b="1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	</a:t>
            </a: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Breadth first </a:t>
            </a: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- </a:t>
            </a: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Hill Climbing</a:t>
            </a: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	Depth first </a:t>
            </a: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  - </a:t>
            </a: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Best First search</a:t>
            </a:r>
            <a:endParaRPr lang="en-US" altLang="ko-KR" sz="3600" b="1" kern="1200" dirty="0" smtClean="0">
              <a:solidFill>
                <a:srgbClr val="3333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Char char="–"/>
            </a:pP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	Back Tracking</a:t>
            </a:r>
          </a:p>
          <a:p>
            <a:pPr lvl="1" eaLnBrk="1" hangingPunct="1">
              <a:lnSpc>
                <a:spcPct val="80000"/>
              </a:lnSpc>
              <a:buFontTx/>
              <a:buChar char="–"/>
            </a:pP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Tx/>
              <a:buChar char="–"/>
            </a:pPr>
            <a:r>
              <a:rPr lang="en-US" altLang="ko-KR" sz="3600" b="1" kern="1200" dirty="0" smtClean="0">
                <a:solidFill>
                  <a:srgbClr val="3333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ko-KR" b="1" dirty="0" smtClean="0">
                <a:solidFill>
                  <a:srgbClr val="4620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Production System characteristics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altLang="ko-KR" b="1" kern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Monotonic 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altLang="ko-KR" b="1" kern="1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application of rule never prevents later application of another rule (that could have been applied at the time first rule was selected)</a:t>
            </a:r>
          </a:p>
          <a:p>
            <a:r>
              <a:rPr lang="en-US" altLang="ko-KR" b="1" kern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 Monotonic : </a:t>
            </a:r>
            <a:r>
              <a:rPr lang="en-US" altLang="ko-KR" b="1" kern="1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this is not true</a:t>
            </a:r>
          </a:p>
          <a:p>
            <a:r>
              <a:rPr lang="en-US" altLang="ko-KR" b="1" kern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Partially commutative 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altLang="ko-KR" b="1" kern="1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If the application of a particular sequence of rules transform </a:t>
            </a:r>
            <a:r>
              <a:rPr lang="en-US" altLang="ko-KR" b="1" kern="12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b="1" kern="12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y</a:t>
            </a:r>
            <a:r>
              <a:rPr lang="en-US" altLang="ko-KR" b="1" kern="1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then any permutation of those rules </a:t>
            </a:r>
            <a:r>
              <a:rPr lang="en-US" altLang="ko-KR" b="1" kern="12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ie</a:t>
            </a:r>
            <a:r>
              <a:rPr lang="en-US" altLang="ko-KR" b="1" kern="1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allowable also </a:t>
            </a:r>
            <a:r>
              <a:rPr lang="en-US" altLang="ko-KR" b="1" kern="1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transform </a:t>
            </a:r>
            <a:r>
              <a:rPr lang="en-US" altLang="ko-KR" b="1" kern="12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b="1" kern="12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y</a:t>
            </a:r>
            <a:r>
              <a:rPr lang="en-US" altLang="ko-KR" b="1" kern="1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</a:p>
          <a:p>
            <a:r>
              <a:rPr lang="en-US" altLang="ko-KR" b="1" kern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Commutative : </a:t>
            </a:r>
            <a:r>
              <a:rPr lang="en-US" altLang="ko-KR" b="1" kern="1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both Monotonic &amp; Partially commutative </a:t>
            </a:r>
            <a:endParaRPr lang="en-US" altLang="ko-KR" b="1" kern="1200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DACD9-B41B-43D5-A8DE-217A2552F06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Indexing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029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When knowledgebase is too large to be held in main memory, it must be stored as a file in secondary storage.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Storage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and retrieval of information in secondary memory is then performed through the transfer of equal size physical blocks.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 required to transfer a block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as the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 required to sequentially search the whole block. </a:t>
            </a:r>
            <a:endParaRPr lang="en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Grouping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together rules which share some of the same conditions and conclusions reduce block transfer times.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9445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86400"/>
          </a:xfrm>
        </p:spPr>
        <p:txBody>
          <a:bodyPr>
            <a:normAutofit fontScale="85000" lnSpcReduction="20000"/>
          </a:bodyPr>
          <a:lstStyle/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indexed organization scheme can reduce the time to determine the storage location of an item.</a:t>
            </a:r>
          </a:p>
          <a:p>
            <a:pPr lvl="0" algn="just"/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Indexing is accomplished by organizing the information in some way for easy access.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build an indexed file, knowledge’s stored as units (such as records) are first arranged sequentially by </a:t>
            </a:r>
            <a:r>
              <a:rPr lang="en-US" i="1" dirty="0" smtClean="0">
                <a:solidFill>
                  <a:srgbClr val="FF33CC"/>
                </a:solidFill>
                <a:latin typeface="Cambria" pitchFamily="18" charset="0"/>
                <a:cs typeface="Times New Roman" pitchFamily="18" charset="0"/>
              </a:rPr>
              <a:t>some key value.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key can be any </a:t>
            </a:r>
            <a:r>
              <a:rPr lang="en-US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chosen field or fields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uniquely identify the record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key value is the key of the first record stored in the corresponding block. To retrieve an item of knowledge from the main file, the index files searched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desired record key and obtain the corresponding block address.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Indexing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1"/>
            <a:ext cx="827926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Hashed Files: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Indexed Organizations that permit efficient accesses are based on the use of a hash function. 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A hash function, h, transforms key values k into integer storage location indices through a simple computation. 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When a maximum number of items or categories C are to be stored, the hashed values h(k) will range from 0 to C-1.</a:t>
            </a:r>
          </a:p>
          <a:p>
            <a:pPr algn="just"/>
            <a:r>
              <a:rPr lang="en-IN" sz="2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Therefore ,given any key value </a:t>
            </a:r>
            <a:r>
              <a:rPr lang="en-IN" sz="2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k,h</a:t>
            </a:r>
            <a:r>
              <a:rPr lang="en-IN" sz="2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(k)should map into one of 0…C-1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This type of organization is well suited for groups of items corresponding to C different categories. 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When two or more items belong to the same category, they will have the same hashed values. These values are called</a:t>
            </a:r>
            <a:r>
              <a:rPr lang="en-IN" sz="2600" i="1" dirty="0" smtClean="0">
                <a:latin typeface="Times New Roman" pitchFamily="18" charset="0"/>
                <a:cs typeface="Times New Roman" pitchFamily="18" charset="0"/>
              </a:rPr>
              <a:t> synonyms.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903</Words>
  <Application>Microsoft Office PowerPoint</Application>
  <PresentationFormat>On-screen Show (4:3)</PresentationFormat>
  <Paragraphs>94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Production Systems-Matching  And Indexing</vt:lpstr>
      <vt:lpstr>Production Systems</vt:lpstr>
      <vt:lpstr>Elements of Production Systems</vt:lpstr>
      <vt:lpstr>Control Strategies</vt:lpstr>
      <vt:lpstr>Production System characteristics</vt:lpstr>
      <vt:lpstr>Indexing</vt:lpstr>
      <vt:lpstr>Indexing</vt:lpstr>
      <vt:lpstr>Indexing</vt:lpstr>
      <vt:lpstr>Hashed Files: Indexing</vt:lpstr>
      <vt:lpstr>Hashed Files: Indexing</vt:lpstr>
      <vt:lpstr>Conceptual Hashing:Indexing</vt:lpstr>
      <vt:lpstr>Conceptual Hashing:Indexing</vt:lpstr>
      <vt:lpstr>Matching</vt:lpstr>
      <vt:lpstr>Complex And Approximate matching</vt:lpstr>
      <vt:lpstr>Conflict Resolution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farjana</dc:creator>
  <cp:lastModifiedBy>pptcse</cp:lastModifiedBy>
  <cp:revision>42</cp:revision>
  <dcterms:created xsi:type="dcterms:W3CDTF">2016-01-29T09:56:03Z</dcterms:created>
  <dcterms:modified xsi:type="dcterms:W3CDTF">2017-01-24T05:39:21Z</dcterms:modified>
</cp:coreProperties>
</file>