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9144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jDAdkLaNtb+SnRhy8aidZQDtNX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72381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72381" y="2241551"/>
            <a:ext cx="2901255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72381" y="3340100"/>
            <a:ext cx="2901255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body"/>
          </p:nvPr>
        </p:nvSpPr>
        <p:spPr>
          <a:xfrm>
            <a:off x="3471863" y="2241551"/>
            <a:ext cx="2915543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" name="Google Shape;20;p3"/>
          <p:cNvSpPr txBox="1"/>
          <p:nvPr>
            <p:ph idx="4" type="body"/>
          </p:nvPr>
        </p:nvSpPr>
        <p:spPr>
          <a:xfrm>
            <a:off x="3471863" y="3340100"/>
            <a:ext cx="2915543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528108" y="2377546"/>
            <a:ext cx="5801784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1772576" y="3622015"/>
            <a:ext cx="774911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1227799" y="2186121"/>
            <a:ext cx="774911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514350" y="1496484"/>
            <a:ext cx="5829300" cy="3183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857250" y="4802717"/>
            <a:ext cx="5143500" cy="220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67916" y="2279653"/>
            <a:ext cx="5915025" cy="38036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67916" y="6119286"/>
            <a:ext cx="5915025" cy="20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71488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471863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arrow&#10;&#10;Description automatically generated" id="88" name="Google Shape;88;p1"/>
          <p:cNvPicPr preferRelativeResize="0"/>
          <p:nvPr/>
        </p:nvPicPr>
        <p:blipFill rotWithShape="1">
          <a:blip r:embed="rId3">
            <a:alphaModFix/>
          </a:blip>
          <a:srcRect b="15593" l="19570" r="20481" t="13959"/>
          <a:stretch/>
        </p:blipFill>
        <p:spPr>
          <a:xfrm>
            <a:off x="5029604" y="331727"/>
            <a:ext cx="1828396" cy="19098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title"/>
          </p:nvPr>
        </p:nvSpPr>
        <p:spPr>
          <a:xfrm>
            <a:off x="0" y="0"/>
            <a:ext cx="6857999" cy="74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 the Ripper Password Cracker Workshop</a:t>
            </a:r>
            <a:endParaRPr/>
          </a:p>
        </p:txBody>
      </p:sp>
      <p:pic>
        <p:nvPicPr>
          <p:cNvPr descr="Logo&#10;&#10;Description automatically generated" id="90" name="Google Shape;90;p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7315200"/>
            <a:ext cx="1733384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0" y="556114"/>
            <a:ext cx="4444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Lauren Eagan, Aaron Mendez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71389" y="1394012"/>
            <a:ext cx="3417627" cy="7171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000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AutoNum type="romanUcPeriod"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Passwords can often be a weak link in an enterprise's security system and are often targeted by cyber criminals due to this.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Linux OS, a shadow password file stores encrypted user passwords.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 the Ripper is a password cracking tool which combines several approaches to password cracking into one. It can be used by pen testers to detect weak passwords and find a way into a system.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 Outcomes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hands-on activities, participants will: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importance of secure password practices.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differences between cryptographic functions.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 the concept of testing a shadow file for vulnerabilities </a:t>
            </a:r>
            <a:endParaRPr/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with different features of John the Ripper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489016" y="1394012"/>
            <a:ext cx="3062255" cy="667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 Scenario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Participants play the role of pen testers.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company has employed the pen testers to determine whether their passwords have vulnerabilities.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Participants are given a Linux machine that will have a shadow file with user passwords as well as file with passwords encrypted using different hash functions.</a:t>
            </a:r>
            <a:endParaRPr/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IV. Tasks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simple hash function by hand.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hash algorithms using Linux shadow file IDs.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 a copy of the shadow password file.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John to attempt to crack the passwords in the shadow file.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John to detect different hash functions and decrypt them in a file encrypted with multiple different hash functions.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go, icon, company name&#10;&#10;Description automatically generated"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3688" y="3991025"/>
            <a:ext cx="1330621" cy="11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2020-10-12T02:06:38Z</dcterms:created>
  <dc:creator>Eagan, Lauren R</dc:creator>
</cp:coreProperties>
</file>