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2EA6B7-27E1-4E18-A29C-2F10606F57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Happiness_report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293403-4691-4EFD-ABFA-CA099C21E6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03/02/2022 21:59:14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ocial support score by region" id="10" name="slide10">
            <a:extLst>
              <a:ext uri="{FF2B5EF4-FFF2-40B4-BE49-F238E27FC236}">
                <a16:creationId xmlns:a16="http://schemas.microsoft.com/office/drawing/2014/main" id="{9C9C83B9-4FD0-4751-A3F3-3DA0F2E64E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50"/>
            <a:ext cx="12192000" cy="67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ountries with Highest Scores" id="2" name="slide2">
            <a:extLst>
              <a:ext uri="{FF2B5EF4-FFF2-40B4-BE49-F238E27FC236}">
                <a16:creationId xmlns:a16="http://schemas.microsoft.com/office/drawing/2014/main" id="{23A28C5B-5E33-43F4-9A5D-871E1E88C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734"/>
            <a:ext cx="12192000" cy="35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 10 Countries with Lowest Scores" id="3" name="slide3">
            <a:extLst>
              <a:ext uri="{FF2B5EF4-FFF2-40B4-BE49-F238E27FC236}">
                <a16:creationId xmlns:a16="http://schemas.microsoft.com/office/drawing/2014/main" id="{4F22F84D-0E0C-48B6-A40B-44CE3CF85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298"/>
            <a:ext cx="12192000" cy="34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0_Bottom 10 with lowest scores" id="4" name="slide4">
            <a:extLst>
              <a:ext uri="{FF2B5EF4-FFF2-40B4-BE49-F238E27FC236}">
                <a16:creationId xmlns:a16="http://schemas.microsoft.com/office/drawing/2014/main" id="{FD380767-C263-494B-863D-02EEB557F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368"/>
            <a:ext cx="12192000" cy="4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0_Top 10 Countries With Highest Scores" id="5" name="slide5">
            <a:extLst>
              <a:ext uri="{FF2B5EF4-FFF2-40B4-BE49-F238E27FC236}">
                <a16:creationId xmlns:a16="http://schemas.microsoft.com/office/drawing/2014/main" id="{74B477D1-80B5-4B37-98CA-84C435C915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864"/>
            <a:ext cx="12192000" cy="38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/20 Bottom 10 Countries" id="6" name="slide6">
            <a:extLst>
              <a:ext uri="{FF2B5EF4-FFF2-40B4-BE49-F238E27FC236}">
                <a16:creationId xmlns:a16="http://schemas.microsoft.com/office/drawing/2014/main" id="{E965E5EC-052C-484E-BD81-822407D345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/20 Top 10 Countries" id="7" name="slide7">
            <a:extLst>
              <a:ext uri="{FF2B5EF4-FFF2-40B4-BE49-F238E27FC236}">
                <a16:creationId xmlns:a16="http://schemas.microsoft.com/office/drawing/2014/main" id="{B8BE90DC-42E1-4B4D-A732-0A1BB5936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by life expectancy score" id="8" name="slide8">
            <a:extLst>
              <a:ext uri="{FF2B5EF4-FFF2-40B4-BE49-F238E27FC236}">
                <a16:creationId xmlns:a16="http://schemas.microsoft.com/office/drawing/2014/main" id="{97A7FBA4-21B8-4269-ADCE-EB9480FA9C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65" y="0"/>
            <a:ext cx="2702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by score and Healthy Life Expectancy" id="9" name="slide9">
            <a:extLst>
              <a:ext uri="{FF2B5EF4-FFF2-40B4-BE49-F238E27FC236}">
                <a16:creationId xmlns:a16="http://schemas.microsoft.com/office/drawing/2014/main" id="{314E27D2-14CF-4626-8BEE-866C89F0C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62" y="0"/>
            <a:ext cx="2704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2022-02-03T21:59:15Z</dcterms:created>
  <dcterms:modified xsi:type="dcterms:W3CDTF">2022-02-03T21:59:15Z</dcterms:modified>
</cp:coreProperties>
</file>