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12"/>
    <p:restoredTop sz="97030"/>
  </p:normalViewPr>
  <p:slideViewPr>
    <p:cSldViewPr snapToGrid="0" snapToObjects="1">
      <p:cViewPr varScale="1">
        <p:scale>
          <a:sx n="139" d="100"/>
          <a:sy n="139" d="100"/>
        </p:scale>
        <p:origin x="200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96DF9D-C526-4035-8866-82BECC4DAF0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CCB9615-AF4B-47AA-81FC-3D81B292FEC3}">
      <dgm:prSet/>
      <dgm:spPr/>
      <dgm:t>
        <a:bodyPr/>
        <a:lstStyle/>
        <a:p>
          <a:pPr>
            <a:defRPr cap="all"/>
          </a:pPr>
          <a:r>
            <a:rPr lang="en-DE"/>
            <a:t>Reduce debugging</a:t>
          </a:r>
          <a:endParaRPr lang="en-US"/>
        </a:p>
      </dgm:t>
    </dgm:pt>
    <dgm:pt modelId="{00FF9DF5-1F6D-4FAB-AE20-BC1C79F6764D}" type="parTrans" cxnId="{B66BDD8E-2267-40C8-8022-DF8E4C6CDFE6}">
      <dgm:prSet/>
      <dgm:spPr/>
      <dgm:t>
        <a:bodyPr/>
        <a:lstStyle/>
        <a:p>
          <a:endParaRPr lang="en-US"/>
        </a:p>
      </dgm:t>
    </dgm:pt>
    <dgm:pt modelId="{4462AB52-C7B6-477D-875B-996EC8747A39}" type="sibTrans" cxnId="{B66BDD8E-2267-40C8-8022-DF8E4C6CDFE6}">
      <dgm:prSet/>
      <dgm:spPr/>
      <dgm:t>
        <a:bodyPr/>
        <a:lstStyle/>
        <a:p>
          <a:endParaRPr lang="en-US"/>
        </a:p>
      </dgm:t>
    </dgm:pt>
    <dgm:pt modelId="{16FB080D-1B64-4CFD-B7C7-82E9B8855011}">
      <dgm:prSet/>
      <dgm:spPr/>
      <dgm:t>
        <a:bodyPr/>
        <a:lstStyle/>
        <a:p>
          <a:pPr>
            <a:defRPr cap="all"/>
          </a:pPr>
          <a:r>
            <a:rPr lang="en-DE"/>
            <a:t>Low level documentation</a:t>
          </a:r>
          <a:endParaRPr lang="en-US"/>
        </a:p>
      </dgm:t>
    </dgm:pt>
    <dgm:pt modelId="{AD99F451-3D9B-4E71-8E3D-5670CE480D5C}" type="parTrans" cxnId="{FBE1948B-0D8F-49E2-B306-A713629090DA}">
      <dgm:prSet/>
      <dgm:spPr/>
      <dgm:t>
        <a:bodyPr/>
        <a:lstStyle/>
        <a:p>
          <a:endParaRPr lang="en-US"/>
        </a:p>
      </dgm:t>
    </dgm:pt>
    <dgm:pt modelId="{80A8FBF5-355A-4289-8E28-448B68465800}" type="sibTrans" cxnId="{FBE1948B-0D8F-49E2-B306-A713629090DA}">
      <dgm:prSet/>
      <dgm:spPr/>
      <dgm:t>
        <a:bodyPr/>
        <a:lstStyle/>
        <a:p>
          <a:endParaRPr lang="en-US"/>
        </a:p>
      </dgm:t>
    </dgm:pt>
    <dgm:pt modelId="{AFC67E19-A2E7-4ED7-8D1E-288949CB75A5}">
      <dgm:prSet/>
      <dgm:spPr/>
      <dgm:t>
        <a:bodyPr/>
        <a:lstStyle/>
        <a:p>
          <a:pPr>
            <a:defRPr cap="all"/>
          </a:pPr>
          <a:r>
            <a:rPr lang="en-DE"/>
            <a:t>It is fun</a:t>
          </a:r>
          <a:endParaRPr lang="en-US"/>
        </a:p>
      </dgm:t>
    </dgm:pt>
    <dgm:pt modelId="{A9A5986B-C06F-46E7-9F17-D3CF530593FE}" type="parTrans" cxnId="{98844CCD-CE59-4873-853F-9B57F1E64962}">
      <dgm:prSet/>
      <dgm:spPr/>
      <dgm:t>
        <a:bodyPr/>
        <a:lstStyle/>
        <a:p>
          <a:endParaRPr lang="en-US"/>
        </a:p>
      </dgm:t>
    </dgm:pt>
    <dgm:pt modelId="{90FD7BCA-9B85-4357-8560-E4A638A85F0F}" type="sibTrans" cxnId="{98844CCD-CE59-4873-853F-9B57F1E64962}">
      <dgm:prSet/>
      <dgm:spPr/>
      <dgm:t>
        <a:bodyPr/>
        <a:lstStyle/>
        <a:p>
          <a:endParaRPr lang="en-US"/>
        </a:p>
      </dgm:t>
    </dgm:pt>
    <dgm:pt modelId="{CDF454EC-207D-4BEE-82F7-42D0CDE7C4B9}">
      <dgm:prSet/>
      <dgm:spPr/>
      <dgm:t>
        <a:bodyPr/>
        <a:lstStyle/>
        <a:p>
          <a:pPr>
            <a:defRPr cap="all"/>
          </a:pPr>
          <a:r>
            <a:rPr lang="en-DE"/>
            <a:t>Confidence to deploy</a:t>
          </a:r>
          <a:endParaRPr lang="en-US"/>
        </a:p>
      </dgm:t>
    </dgm:pt>
    <dgm:pt modelId="{476AE8EB-BB59-44C2-AAA7-59D9AC3A3B53}" type="parTrans" cxnId="{976D00F3-E6EC-4F51-A83A-40F5D385EB27}">
      <dgm:prSet/>
      <dgm:spPr/>
      <dgm:t>
        <a:bodyPr/>
        <a:lstStyle/>
        <a:p>
          <a:endParaRPr lang="en-US"/>
        </a:p>
      </dgm:t>
    </dgm:pt>
    <dgm:pt modelId="{40B17FB8-4E79-43F6-8D3D-987FA01A7C34}" type="sibTrans" cxnId="{976D00F3-E6EC-4F51-A83A-40F5D385EB27}">
      <dgm:prSet/>
      <dgm:spPr/>
      <dgm:t>
        <a:bodyPr/>
        <a:lstStyle/>
        <a:p>
          <a:endParaRPr lang="en-US"/>
        </a:p>
      </dgm:t>
    </dgm:pt>
    <dgm:pt modelId="{FB1235D4-D001-4DF8-8DFD-B5116996C6D1}">
      <dgm:prSet/>
      <dgm:spPr/>
      <dgm:t>
        <a:bodyPr/>
        <a:lstStyle/>
        <a:p>
          <a:pPr>
            <a:defRPr cap="all"/>
          </a:pPr>
          <a:r>
            <a:rPr lang="en-GB"/>
            <a:t>L</a:t>
          </a:r>
          <a:r>
            <a:rPr lang="en-DE"/>
            <a:t>ess coupled design</a:t>
          </a:r>
          <a:endParaRPr lang="en-US"/>
        </a:p>
      </dgm:t>
    </dgm:pt>
    <dgm:pt modelId="{B5702793-D4FA-48F6-8426-ABD82BA777D7}" type="parTrans" cxnId="{CF5DA290-6676-448C-8123-9973376BC1F4}">
      <dgm:prSet/>
      <dgm:spPr/>
      <dgm:t>
        <a:bodyPr/>
        <a:lstStyle/>
        <a:p>
          <a:endParaRPr lang="en-US"/>
        </a:p>
      </dgm:t>
    </dgm:pt>
    <dgm:pt modelId="{669B84DB-DF42-4E6E-8205-028E0FD246A8}" type="sibTrans" cxnId="{CF5DA290-6676-448C-8123-9973376BC1F4}">
      <dgm:prSet/>
      <dgm:spPr/>
      <dgm:t>
        <a:bodyPr/>
        <a:lstStyle/>
        <a:p>
          <a:endParaRPr lang="en-US"/>
        </a:p>
      </dgm:t>
    </dgm:pt>
    <dgm:pt modelId="{5960F416-7E00-4034-A0A1-FAD5C17C763B}" type="pres">
      <dgm:prSet presAssocID="{2A96DF9D-C526-4035-8866-82BECC4DAF0D}" presName="root" presStyleCnt="0">
        <dgm:presLayoutVars>
          <dgm:dir/>
          <dgm:resizeHandles val="exact"/>
        </dgm:presLayoutVars>
      </dgm:prSet>
      <dgm:spPr/>
    </dgm:pt>
    <dgm:pt modelId="{EAED0E65-4137-4867-9E65-67F297A421DC}" type="pres">
      <dgm:prSet presAssocID="{ACCB9615-AF4B-47AA-81FC-3D81B292FEC3}" presName="compNode" presStyleCnt="0"/>
      <dgm:spPr/>
    </dgm:pt>
    <dgm:pt modelId="{73457A0C-2DBB-43A9-8B1E-46B14F238FD9}" type="pres">
      <dgm:prSet presAssocID="{ACCB9615-AF4B-47AA-81FC-3D81B292FEC3}" presName="iconBgRect" presStyleLbl="bgShp" presStyleIdx="0" presStyleCnt="5"/>
      <dgm:spPr/>
    </dgm:pt>
    <dgm:pt modelId="{98D1CD43-34FB-4672-A759-22041B3F901C}" type="pres">
      <dgm:prSet presAssocID="{ACCB9615-AF4B-47AA-81FC-3D81B292FEC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veloper Tools"/>
        </a:ext>
      </dgm:extLst>
    </dgm:pt>
    <dgm:pt modelId="{21D87C2F-F7E2-49FD-A884-C15C4D11D2A3}" type="pres">
      <dgm:prSet presAssocID="{ACCB9615-AF4B-47AA-81FC-3D81B292FEC3}" presName="spaceRect" presStyleCnt="0"/>
      <dgm:spPr/>
    </dgm:pt>
    <dgm:pt modelId="{2479EE8E-DB2E-4781-8600-98E8E3F81220}" type="pres">
      <dgm:prSet presAssocID="{ACCB9615-AF4B-47AA-81FC-3D81B292FEC3}" presName="textRect" presStyleLbl="revTx" presStyleIdx="0" presStyleCnt="5">
        <dgm:presLayoutVars>
          <dgm:chMax val="1"/>
          <dgm:chPref val="1"/>
        </dgm:presLayoutVars>
      </dgm:prSet>
      <dgm:spPr/>
    </dgm:pt>
    <dgm:pt modelId="{1740B40E-A8BD-4FDD-B38C-2AB384184875}" type="pres">
      <dgm:prSet presAssocID="{4462AB52-C7B6-477D-875B-996EC8747A39}" presName="sibTrans" presStyleCnt="0"/>
      <dgm:spPr/>
    </dgm:pt>
    <dgm:pt modelId="{958955B6-4F0C-4F52-B2B0-86BDC5854D02}" type="pres">
      <dgm:prSet presAssocID="{16FB080D-1B64-4CFD-B7C7-82E9B8855011}" presName="compNode" presStyleCnt="0"/>
      <dgm:spPr/>
    </dgm:pt>
    <dgm:pt modelId="{C5B0CC97-AFF5-4DE6-A6E4-BE7D12BF7D7C}" type="pres">
      <dgm:prSet presAssocID="{16FB080D-1B64-4CFD-B7C7-82E9B8855011}" presName="iconBgRect" presStyleLbl="bgShp" presStyleIdx="1" presStyleCnt="5"/>
      <dgm:spPr/>
    </dgm:pt>
    <dgm:pt modelId="{D845AD46-D0CF-4D01-8951-4D47CB8A8A06}" type="pres">
      <dgm:prSet presAssocID="{16FB080D-1B64-4CFD-B7C7-82E9B885501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DF"/>
        </a:ext>
      </dgm:extLst>
    </dgm:pt>
    <dgm:pt modelId="{55F2483E-CEB0-412A-AD60-1AC22372030D}" type="pres">
      <dgm:prSet presAssocID="{16FB080D-1B64-4CFD-B7C7-82E9B8855011}" presName="spaceRect" presStyleCnt="0"/>
      <dgm:spPr/>
    </dgm:pt>
    <dgm:pt modelId="{41C0802C-34C5-42A2-B8A5-FEB29137BAFB}" type="pres">
      <dgm:prSet presAssocID="{16FB080D-1B64-4CFD-B7C7-82E9B8855011}" presName="textRect" presStyleLbl="revTx" presStyleIdx="1" presStyleCnt="5">
        <dgm:presLayoutVars>
          <dgm:chMax val="1"/>
          <dgm:chPref val="1"/>
        </dgm:presLayoutVars>
      </dgm:prSet>
      <dgm:spPr/>
    </dgm:pt>
    <dgm:pt modelId="{1422FBDC-D72A-47E7-B389-3B596F0AA905}" type="pres">
      <dgm:prSet presAssocID="{80A8FBF5-355A-4289-8E28-448B68465800}" presName="sibTrans" presStyleCnt="0"/>
      <dgm:spPr/>
    </dgm:pt>
    <dgm:pt modelId="{DC1F1CB0-78D1-4751-9686-84EDE14B36D1}" type="pres">
      <dgm:prSet presAssocID="{AFC67E19-A2E7-4ED7-8D1E-288949CB75A5}" presName="compNode" presStyleCnt="0"/>
      <dgm:spPr/>
    </dgm:pt>
    <dgm:pt modelId="{76D212DC-07F9-4C66-92E2-0DDBFE77EA78}" type="pres">
      <dgm:prSet presAssocID="{AFC67E19-A2E7-4ED7-8D1E-288949CB75A5}" presName="iconBgRect" presStyleLbl="bgShp" presStyleIdx="2" presStyleCnt="5"/>
      <dgm:spPr/>
    </dgm:pt>
    <dgm:pt modelId="{65B3716E-0745-4386-A156-9AECAB1467DC}" type="pres">
      <dgm:prSet presAssocID="{AFC67E19-A2E7-4ED7-8D1E-288949CB75A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Solid"/>
        </a:ext>
      </dgm:extLst>
    </dgm:pt>
    <dgm:pt modelId="{980222DF-51CD-481D-BFDE-2AFF6C306D50}" type="pres">
      <dgm:prSet presAssocID="{AFC67E19-A2E7-4ED7-8D1E-288949CB75A5}" presName="spaceRect" presStyleCnt="0"/>
      <dgm:spPr/>
    </dgm:pt>
    <dgm:pt modelId="{0F49C700-87C4-44F0-B2AF-BB89350DB0C2}" type="pres">
      <dgm:prSet presAssocID="{AFC67E19-A2E7-4ED7-8D1E-288949CB75A5}" presName="textRect" presStyleLbl="revTx" presStyleIdx="2" presStyleCnt="5">
        <dgm:presLayoutVars>
          <dgm:chMax val="1"/>
          <dgm:chPref val="1"/>
        </dgm:presLayoutVars>
      </dgm:prSet>
      <dgm:spPr/>
    </dgm:pt>
    <dgm:pt modelId="{DB2AC09B-6846-498B-8EF6-C122DD6201E7}" type="pres">
      <dgm:prSet presAssocID="{90FD7BCA-9B85-4357-8560-E4A638A85F0F}" presName="sibTrans" presStyleCnt="0"/>
      <dgm:spPr/>
    </dgm:pt>
    <dgm:pt modelId="{2DFE7C86-193C-47D1-AA23-E43481248B72}" type="pres">
      <dgm:prSet presAssocID="{CDF454EC-207D-4BEE-82F7-42D0CDE7C4B9}" presName="compNode" presStyleCnt="0"/>
      <dgm:spPr/>
    </dgm:pt>
    <dgm:pt modelId="{EB1D6D80-8DBD-4C9B-9944-4A6A46DD665A}" type="pres">
      <dgm:prSet presAssocID="{CDF454EC-207D-4BEE-82F7-42D0CDE7C4B9}" presName="iconBgRect" presStyleLbl="bgShp" presStyleIdx="3" presStyleCnt="5"/>
      <dgm:spPr/>
    </dgm:pt>
    <dgm:pt modelId="{D2C1AB80-8759-48E2-9B8C-10F36ADB0492}" type="pres">
      <dgm:prSet presAssocID="{CDF454EC-207D-4BEE-82F7-42D0CDE7C4B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lationship"/>
        </a:ext>
      </dgm:extLst>
    </dgm:pt>
    <dgm:pt modelId="{0D369C74-5024-403E-AD44-12F01A742F7C}" type="pres">
      <dgm:prSet presAssocID="{CDF454EC-207D-4BEE-82F7-42D0CDE7C4B9}" presName="spaceRect" presStyleCnt="0"/>
      <dgm:spPr/>
    </dgm:pt>
    <dgm:pt modelId="{64269A59-4901-4F3A-B2CA-A075C5729BA3}" type="pres">
      <dgm:prSet presAssocID="{CDF454EC-207D-4BEE-82F7-42D0CDE7C4B9}" presName="textRect" presStyleLbl="revTx" presStyleIdx="3" presStyleCnt="5">
        <dgm:presLayoutVars>
          <dgm:chMax val="1"/>
          <dgm:chPref val="1"/>
        </dgm:presLayoutVars>
      </dgm:prSet>
      <dgm:spPr/>
    </dgm:pt>
    <dgm:pt modelId="{B438204D-5DBA-4504-BA43-959E29190FAD}" type="pres">
      <dgm:prSet presAssocID="{40B17FB8-4E79-43F6-8D3D-987FA01A7C34}" presName="sibTrans" presStyleCnt="0"/>
      <dgm:spPr/>
    </dgm:pt>
    <dgm:pt modelId="{CE090F3F-A359-4961-A4AC-8C23A8AD3775}" type="pres">
      <dgm:prSet presAssocID="{FB1235D4-D001-4DF8-8DFD-B5116996C6D1}" presName="compNode" presStyleCnt="0"/>
      <dgm:spPr/>
    </dgm:pt>
    <dgm:pt modelId="{30D96A01-F538-47E3-A376-056C34C748C1}" type="pres">
      <dgm:prSet presAssocID="{FB1235D4-D001-4DF8-8DFD-B5116996C6D1}" presName="iconBgRect" presStyleLbl="bgShp" presStyleIdx="4" presStyleCnt="5"/>
      <dgm:spPr/>
    </dgm:pt>
    <dgm:pt modelId="{7EB83F4E-55CA-47C1-9C5B-79CE0FC049B0}" type="pres">
      <dgm:prSet presAssocID="{FB1235D4-D001-4DF8-8DFD-B5116996C6D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sign"/>
        </a:ext>
      </dgm:extLst>
    </dgm:pt>
    <dgm:pt modelId="{74FE0CDE-17ED-4FCB-8813-8D2176B84169}" type="pres">
      <dgm:prSet presAssocID="{FB1235D4-D001-4DF8-8DFD-B5116996C6D1}" presName="spaceRect" presStyleCnt="0"/>
      <dgm:spPr/>
    </dgm:pt>
    <dgm:pt modelId="{A3EA4749-2305-41B8-89D3-A61775A36435}" type="pres">
      <dgm:prSet presAssocID="{FB1235D4-D001-4DF8-8DFD-B5116996C6D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B59892A-E7FD-4809-9FBF-8177133584A3}" type="presOf" srcId="{2A96DF9D-C526-4035-8866-82BECC4DAF0D}" destId="{5960F416-7E00-4034-A0A1-FAD5C17C763B}" srcOrd="0" destOrd="0" presId="urn:microsoft.com/office/officeart/2018/5/layout/IconCircleLabelList"/>
    <dgm:cxn modelId="{2179343B-4CFA-4603-A74C-446C82FB313B}" type="presOf" srcId="{AFC67E19-A2E7-4ED7-8D1E-288949CB75A5}" destId="{0F49C700-87C4-44F0-B2AF-BB89350DB0C2}" srcOrd="0" destOrd="0" presId="urn:microsoft.com/office/officeart/2018/5/layout/IconCircleLabelList"/>
    <dgm:cxn modelId="{FBE1948B-0D8F-49E2-B306-A713629090DA}" srcId="{2A96DF9D-C526-4035-8866-82BECC4DAF0D}" destId="{16FB080D-1B64-4CFD-B7C7-82E9B8855011}" srcOrd="1" destOrd="0" parTransId="{AD99F451-3D9B-4E71-8E3D-5670CE480D5C}" sibTransId="{80A8FBF5-355A-4289-8E28-448B68465800}"/>
    <dgm:cxn modelId="{B66BDD8E-2267-40C8-8022-DF8E4C6CDFE6}" srcId="{2A96DF9D-C526-4035-8866-82BECC4DAF0D}" destId="{ACCB9615-AF4B-47AA-81FC-3D81B292FEC3}" srcOrd="0" destOrd="0" parTransId="{00FF9DF5-1F6D-4FAB-AE20-BC1C79F6764D}" sibTransId="{4462AB52-C7B6-477D-875B-996EC8747A39}"/>
    <dgm:cxn modelId="{CF5DA290-6676-448C-8123-9973376BC1F4}" srcId="{2A96DF9D-C526-4035-8866-82BECC4DAF0D}" destId="{FB1235D4-D001-4DF8-8DFD-B5116996C6D1}" srcOrd="4" destOrd="0" parTransId="{B5702793-D4FA-48F6-8426-ABD82BA777D7}" sibTransId="{669B84DB-DF42-4E6E-8205-028E0FD246A8}"/>
    <dgm:cxn modelId="{8489A0AB-A383-47A8-9908-5C7E7BC67654}" type="presOf" srcId="{FB1235D4-D001-4DF8-8DFD-B5116996C6D1}" destId="{A3EA4749-2305-41B8-89D3-A61775A36435}" srcOrd="0" destOrd="0" presId="urn:microsoft.com/office/officeart/2018/5/layout/IconCircleLabelList"/>
    <dgm:cxn modelId="{E4043ECB-33F6-4305-81F0-5E540084B7A3}" type="presOf" srcId="{CDF454EC-207D-4BEE-82F7-42D0CDE7C4B9}" destId="{64269A59-4901-4F3A-B2CA-A075C5729BA3}" srcOrd="0" destOrd="0" presId="urn:microsoft.com/office/officeart/2018/5/layout/IconCircleLabelList"/>
    <dgm:cxn modelId="{98844CCD-CE59-4873-853F-9B57F1E64962}" srcId="{2A96DF9D-C526-4035-8866-82BECC4DAF0D}" destId="{AFC67E19-A2E7-4ED7-8D1E-288949CB75A5}" srcOrd="2" destOrd="0" parTransId="{A9A5986B-C06F-46E7-9F17-D3CF530593FE}" sibTransId="{90FD7BCA-9B85-4357-8560-E4A638A85F0F}"/>
    <dgm:cxn modelId="{C80D35CF-B3BC-4E47-B546-996258408A1C}" type="presOf" srcId="{16FB080D-1B64-4CFD-B7C7-82E9B8855011}" destId="{41C0802C-34C5-42A2-B8A5-FEB29137BAFB}" srcOrd="0" destOrd="0" presId="urn:microsoft.com/office/officeart/2018/5/layout/IconCircleLabelList"/>
    <dgm:cxn modelId="{976D00F3-E6EC-4F51-A83A-40F5D385EB27}" srcId="{2A96DF9D-C526-4035-8866-82BECC4DAF0D}" destId="{CDF454EC-207D-4BEE-82F7-42D0CDE7C4B9}" srcOrd="3" destOrd="0" parTransId="{476AE8EB-BB59-44C2-AAA7-59D9AC3A3B53}" sibTransId="{40B17FB8-4E79-43F6-8D3D-987FA01A7C34}"/>
    <dgm:cxn modelId="{B73A70F9-D4D2-45D4-A343-7288AD03DBE0}" type="presOf" srcId="{ACCB9615-AF4B-47AA-81FC-3D81B292FEC3}" destId="{2479EE8E-DB2E-4781-8600-98E8E3F81220}" srcOrd="0" destOrd="0" presId="urn:microsoft.com/office/officeart/2018/5/layout/IconCircleLabelList"/>
    <dgm:cxn modelId="{C9679DA9-48B3-4D1C-B276-F59BD3303B2D}" type="presParOf" srcId="{5960F416-7E00-4034-A0A1-FAD5C17C763B}" destId="{EAED0E65-4137-4867-9E65-67F297A421DC}" srcOrd="0" destOrd="0" presId="urn:microsoft.com/office/officeart/2018/5/layout/IconCircleLabelList"/>
    <dgm:cxn modelId="{D89016FB-5CE7-4AC5-97EA-1CAF395B1DAD}" type="presParOf" srcId="{EAED0E65-4137-4867-9E65-67F297A421DC}" destId="{73457A0C-2DBB-43A9-8B1E-46B14F238FD9}" srcOrd="0" destOrd="0" presId="urn:microsoft.com/office/officeart/2018/5/layout/IconCircleLabelList"/>
    <dgm:cxn modelId="{F7D3A12D-8228-4E74-B270-4956613CA267}" type="presParOf" srcId="{EAED0E65-4137-4867-9E65-67F297A421DC}" destId="{98D1CD43-34FB-4672-A759-22041B3F901C}" srcOrd="1" destOrd="0" presId="urn:microsoft.com/office/officeart/2018/5/layout/IconCircleLabelList"/>
    <dgm:cxn modelId="{4F586060-3082-4C5A-A8B0-E70083FD5B9D}" type="presParOf" srcId="{EAED0E65-4137-4867-9E65-67F297A421DC}" destId="{21D87C2F-F7E2-49FD-A884-C15C4D11D2A3}" srcOrd="2" destOrd="0" presId="urn:microsoft.com/office/officeart/2018/5/layout/IconCircleLabelList"/>
    <dgm:cxn modelId="{114066C5-1162-49B4-8638-88342245B330}" type="presParOf" srcId="{EAED0E65-4137-4867-9E65-67F297A421DC}" destId="{2479EE8E-DB2E-4781-8600-98E8E3F81220}" srcOrd="3" destOrd="0" presId="urn:microsoft.com/office/officeart/2018/5/layout/IconCircleLabelList"/>
    <dgm:cxn modelId="{6469E498-17FA-4BDA-824A-FD7643C81A47}" type="presParOf" srcId="{5960F416-7E00-4034-A0A1-FAD5C17C763B}" destId="{1740B40E-A8BD-4FDD-B38C-2AB384184875}" srcOrd="1" destOrd="0" presId="urn:microsoft.com/office/officeart/2018/5/layout/IconCircleLabelList"/>
    <dgm:cxn modelId="{3C227F69-DF47-4945-812E-0D351EE1C30B}" type="presParOf" srcId="{5960F416-7E00-4034-A0A1-FAD5C17C763B}" destId="{958955B6-4F0C-4F52-B2B0-86BDC5854D02}" srcOrd="2" destOrd="0" presId="urn:microsoft.com/office/officeart/2018/5/layout/IconCircleLabelList"/>
    <dgm:cxn modelId="{504E27BF-2FEC-4AF6-803C-07048FA4E9CD}" type="presParOf" srcId="{958955B6-4F0C-4F52-B2B0-86BDC5854D02}" destId="{C5B0CC97-AFF5-4DE6-A6E4-BE7D12BF7D7C}" srcOrd="0" destOrd="0" presId="urn:microsoft.com/office/officeart/2018/5/layout/IconCircleLabelList"/>
    <dgm:cxn modelId="{820810D5-D40A-47FC-B2C6-A1275FBD96D7}" type="presParOf" srcId="{958955B6-4F0C-4F52-B2B0-86BDC5854D02}" destId="{D845AD46-D0CF-4D01-8951-4D47CB8A8A06}" srcOrd="1" destOrd="0" presId="urn:microsoft.com/office/officeart/2018/5/layout/IconCircleLabelList"/>
    <dgm:cxn modelId="{321FECBD-CF2C-4A58-95EA-B949F949DB77}" type="presParOf" srcId="{958955B6-4F0C-4F52-B2B0-86BDC5854D02}" destId="{55F2483E-CEB0-412A-AD60-1AC22372030D}" srcOrd="2" destOrd="0" presId="urn:microsoft.com/office/officeart/2018/5/layout/IconCircleLabelList"/>
    <dgm:cxn modelId="{3700BE41-F533-417C-8C0F-3DD588091639}" type="presParOf" srcId="{958955B6-4F0C-4F52-B2B0-86BDC5854D02}" destId="{41C0802C-34C5-42A2-B8A5-FEB29137BAFB}" srcOrd="3" destOrd="0" presId="urn:microsoft.com/office/officeart/2018/5/layout/IconCircleLabelList"/>
    <dgm:cxn modelId="{3BA32A1B-DF4A-4ADF-A8A6-0B584DBC0B36}" type="presParOf" srcId="{5960F416-7E00-4034-A0A1-FAD5C17C763B}" destId="{1422FBDC-D72A-47E7-B389-3B596F0AA905}" srcOrd="3" destOrd="0" presId="urn:microsoft.com/office/officeart/2018/5/layout/IconCircleLabelList"/>
    <dgm:cxn modelId="{B398B133-6FF5-4DB8-9D9D-E49F8A165A94}" type="presParOf" srcId="{5960F416-7E00-4034-A0A1-FAD5C17C763B}" destId="{DC1F1CB0-78D1-4751-9686-84EDE14B36D1}" srcOrd="4" destOrd="0" presId="urn:microsoft.com/office/officeart/2018/5/layout/IconCircleLabelList"/>
    <dgm:cxn modelId="{E2E707E1-B6A2-457C-BBD3-BB395069CEBE}" type="presParOf" srcId="{DC1F1CB0-78D1-4751-9686-84EDE14B36D1}" destId="{76D212DC-07F9-4C66-92E2-0DDBFE77EA78}" srcOrd="0" destOrd="0" presId="urn:microsoft.com/office/officeart/2018/5/layout/IconCircleLabelList"/>
    <dgm:cxn modelId="{6D225175-2DF0-4D3E-9255-6E7ED07BDDD9}" type="presParOf" srcId="{DC1F1CB0-78D1-4751-9686-84EDE14B36D1}" destId="{65B3716E-0745-4386-A156-9AECAB1467DC}" srcOrd="1" destOrd="0" presId="urn:microsoft.com/office/officeart/2018/5/layout/IconCircleLabelList"/>
    <dgm:cxn modelId="{35E0859E-65A4-416E-8149-729CCFC04E06}" type="presParOf" srcId="{DC1F1CB0-78D1-4751-9686-84EDE14B36D1}" destId="{980222DF-51CD-481D-BFDE-2AFF6C306D50}" srcOrd="2" destOrd="0" presId="urn:microsoft.com/office/officeart/2018/5/layout/IconCircleLabelList"/>
    <dgm:cxn modelId="{FCDF4728-E570-480F-9562-8ECB76EC6A6E}" type="presParOf" srcId="{DC1F1CB0-78D1-4751-9686-84EDE14B36D1}" destId="{0F49C700-87C4-44F0-B2AF-BB89350DB0C2}" srcOrd="3" destOrd="0" presId="urn:microsoft.com/office/officeart/2018/5/layout/IconCircleLabelList"/>
    <dgm:cxn modelId="{EB994160-1A13-4A0C-9D55-2BEDD15BC269}" type="presParOf" srcId="{5960F416-7E00-4034-A0A1-FAD5C17C763B}" destId="{DB2AC09B-6846-498B-8EF6-C122DD6201E7}" srcOrd="5" destOrd="0" presId="urn:microsoft.com/office/officeart/2018/5/layout/IconCircleLabelList"/>
    <dgm:cxn modelId="{BC601650-C3FC-45F0-95DD-0399DCB345AD}" type="presParOf" srcId="{5960F416-7E00-4034-A0A1-FAD5C17C763B}" destId="{2DFE7C86-193C-47D1-AA23-E43481248B72}" srcOrd="6" destOrd="0" presId="urn:microsoft.com/office/officeart/2018/5/layout/IconCircleLabelList"/>
    <dgm:cxn modelId="{2960FA11-9E2D-4150-A7A7-40DFD77A0CA8}" type="presParOf" srcId="{2DFE7C86-193C-47D1-AA23-E43481248B72}" destId="{EB1D6D80-8DBD-4C9B-9944-4A6A46DD665A}" srcOrd="0" destOrd="0" presId="urn:microsoft.com/office/officeart/2018/5/layout/IconCircleLabelList"/>
    <dgm:cxn modelId="{80C9B431-F091-4E3B-89DB-08EBDB5FFAED}" type="presParOf" srcId="{2DFE7C86-193C-47D1-AA23-E43481248B72}" destId="{D2C1AB80-8759-48E2-9B8C-10F36ADB0492}" srcOrd="1" destOrd="0" presId="urn:microsoft.com/office/officeart/2018/5/layout/IconCircleLabelList"/>
    <dgm:cxn modelId="{D3FCE050-5F22-457D-BFA9-1C27C2D8642C}" type="presParOf" srcId="{2DFE7C86-193C-47D1-AA23-E43481248B72}" destId="{0D369C74-5024-403E-AD44-12F01A742F7C}" srcOrd="2" destOrd="0" presId="urn:microsoft.com/office/officeart/2018/5/layout/IconCircleLabelList"/>
    <dgm:cxn modelId="{56F03908-1027-40A0-890D-EE4918BD8126}" type="presParOf" srcId="{2DFE7C86-193C-47D1-AA23-E43481248B72}" destId="{64269A59-4901-4F3A-B2CA-A075C5729BA3}" srcOrd="3" destOrd="0" presId="urn:microsoft.com/office/officeart/2018/5/layout/IconCircleLabelList"/>
    <dgm:cxn modelId="{DA80EFCB-054F-4817-87B9-C0E781360617}" type="presParOf" srcId="{5960F416-7E00-4034-A0A1-FAD5C17C763B}" destId="{B438204D-5DBA-4504-BA43-959E29190FAD}" srcOrd="7" destOrd="0" presId="urn:microsoft.com/office/officeart/2018/5/layout/IconCircleLabelList"/>
    <dgm:cxn modelId="{F8664F8D-9157-4825-AD1E-CA20B8B5FFBF}" type="presParOf" srcId="{5960F416-7E00-4034-A0A1-FAD5C17C763B}" destId="{CE090F3F-A359-4961-A4AC-8C23A8AD3775}" srcOrd="8" destOrd="0" presId="urn:microsoft.com/office/officeart/2018/5/layout/IconCircleLabelList"/>
    <dgm:cxn modelId="{A34B641F-267D-42B3-A8FC-5CB3405220A5}" type="presParOf" srcId="{CE090F3F-A359-4961-A4AC-8C23A8AD3775}" destId="{30D96A01-F538-47E3-A376-056C34C748C1}" srcOrd="0" destOrd="0" presId="urn:microsoft.com/office/officeart/2018/5/layout/IconCircleLabelList"/>
    <dgm:cxn modelId="{F160D201-E1DE-403B-AD65-92DAA18813D2}" type="presParOf" srcId="{CE090F3F-A359-4961-A4AC-8C23A8AD3775}" destId="{7EB83F4E-55CA-47C1-9C5B-79CE0FC049B0}" srcOrd="1" destOrd="0" presId="urn:microsoft.com/office/officeart/2018/5/layout/IconCircleLabelList"/>
    <dgm:cxn modelId="{431F690E-AD70-4ED7-BA49-97AFA5B62F51}" type="presParOf" srcId="{CE090F3F-A359-4961-A4AC-8C23A8AD3775}" destId="{74FE0CDE-17ED-4FCB-8813-8D2176B84169}" srcOrd="2" destOrd="0" presId="urn:microsoft.com/office/officeart/2018/5/layout/IconCircleLabelList"/>
    <dgm:cxn modelId="{1C0B90D0-F311-41A3-879F-1F40647612D9}" type="presParOf" srcId="{CE090F3F-A359-4961-A4AC-8C23A8AD3775}" destId="{A3EA4749-2305-41B8-89D3-A61775A3643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457A0C-2DBB-43A9-8B1E-46B14F238FD9}">
      <dsp:nvSpPr>
        <dsp:cNvPr id="0" name=""/>
        <dsp:cNvSpPr/>
      </dsp:nvSpPr>
      <dsp:spPr>
        <a:xfrm>
          <a:off x="478800" y="1095669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D1CD43-34FB-4672-A759-22041B3F901C}">
      <dsp:nvSpPr>
        <dsp:cNvPr id="0" name=""/>
        <dsp:cNvSpPr/>
      </dsp:nvSpPr>
      <dsp:spPr>
        <a:xfrm>
          <a:off x="712800" y="1329669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79EE8E-DB2E-4781-8600-98E8E3F81220}">
      <dsp:nvSpPr>
        <dsp:cNvPr id="0" name=""/>
        <dsp:cNvSpPr/>
      </dsp:nvSpPr>
      <dsp:spPr>
        <a:xfrm>
          <a:off x="12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DE" sz="1900" kern="1200"/>
            <a:t>Reduce debugging</a:t>
          </a:r>
          <a:endParaRPr lang="en-US" sz="1900" kern="1200"/>
        </a:p>
      </dsp:txBody>
      <dsp:txXfrm>
        <a:off x="127800" y="2535669"/>
        <a:ext cx="1800000" cy="720000"/>
      </dsp:txXfrm>
    </dsp:sp>
    <dsp:sp modelId="{C5B0CC97-AFF5-4DE6-A6E4-BE7D12BF7D7C}">
      <dsp:nvSpPr>
        <dsp:cNvPr id="0" name=""/>
        <dsp:cNvSpPr/>
      </dsp:nvSpPr>
      <dsp:spPr>
        <a:xfrm>
          <a:off x="2593800" y="1095669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5AD46-D0CF-4D01-8951-4D47CB8A8A06}">
      <dsp:nvSpPr>
        <dsp:cNvPr id="0" name=""/>
        <dsp:cNvSpPr/>
      </dsp:nvSpPr>
      <dsp:spPr>
        <a:xfrm>
          <a:off x="2827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C0802C-34C5-42A2-B8A5-FEB29137BAFB}">
      <dsp:nvSpPr>
        <dsp:cNvPr id="0" name=""/>
        <dsp:cNvSpPr/>
      </dsp:nvSpPr>
      <dsp:spPr>
        <a:xfrm>
          <a:off x="2242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DE" sz="1900" kern="1200"/>
            <a:t>Low level documentation</a:t>
          </a:r>
          <a:endParaRPr lang="en-US" sz="1900" kern="1200"/>
        </a:p>
      </dsp:txBody>
      <dsp:txXfrm>
        <a:off x="2242800" y="2535669"/>
        <a:ext cx="1800000" cy="720000"/>
      </dsp:txXfrm>
    </dsp:sp>
    <dsp:sp modelId="{76D212DC-07F9-4C66-92E2-0DDBFE77EA78}">
      <dsp:nvSpPr>
        <dsp:cNvPr id="0" name=""/>
        <dsp:cNvSpPr/>
      </dsp:nvSpPr>
      <dsp:spPr>
        <a:xfrm>
          <a:off x="4708800" y="1095669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B3716E-0745-4386-A156-9AECAB1467DC}">
      <dsp:nvSpPr>
        <dsp:cNvPr id="0" name=""/>
        <dsp:cNvSpPr/>
      </dsp:nvSpPr>
      <dsp:spPr>
        <a:xfrm>
          <a:off x="4942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49C700-87C4-44F0-B2AF-BB89350DB0C2}">
      <dsp:nvSpPr>
        <dsp:cNvPr id="0" name=""/>
        <dsp:cNvSpPr/>
      </dsp:nvSpPr>
      <dsp:spPr>
        <a:xfrm>
          <a:off x="435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DE" sz="1900" kern="1200"/>
            <a:t>It is fun</a:t>
          </a:r>
          <a:endParaRPr lang="en-US" sz="1900" kern="1200"/>
        </a:p>
      </dsp:txBody>
      <dsp:txXfrm>
        <a:off x="4357800" y="2535669"/>
        <a:ext cx="1800000" cy="720000"/>
      </dsp:txXfrm>
    </dsp:sp>
    <dsp:sp modelId="{EB1D6D80-8DBD-4C9B-9944-4A6A46DD665A}">
      <dsp:nvSpPr>
        <dsp:cNvPr id="0" name=""/>
        <dsp:cNvSpPr/>
      </dsp:nvSpPr>
      <dsp:spPr>
        <a:xfrm>
          <a:off x="6823800" y="1095669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C1AB80-8759-48E2-9B8C-10F36ADB0492}">
      <dsp:nvSpPr>
        <dsp:cNvPr id="0" name=""/>
        <dsp:cNvSpPr/>
      </dsp:nvSpPr>
      <dsp:spPr>
        <a:xfrm>
          <a:off x="7057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269A59-4901-4F3A-B2CA-A075C5729BA3}">
      <dsp:nvSpPr>
        <dsp:cNvPr id="0" name=""/>
        <dsp:cNvSpPr/>
      </dsp:nvSpPr>
      <dsp:spPr>
        <a:xfrm>
          <a:off x="6472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DE" sz="1900" kern="1200"/>
            <a:t>Confidence to deploy</a:t>
          </a:r>
          <a:endParaRPr lang="en-US" sz="1900" kern="1200"/>
        </a:p>
      </dsp:txBody>
      <dsp:txXfrm>
        <a:off x="6472800" y="2535669"/>
        <a:ext cx="1800000" cy="720000"/>
      </dsp:txXfrm>
    </dsp:sp>
    <dsp:sp modelId="{30D96A01-F538-47E3-A376-056C34C748C1}">
      <dsp:nvSpPr>
        <dsp:cNvPr id="0" name=""/>
        <dsp:cNvSpPr/>
      </dsp:nvSpPr>
      <dsp:spPr>
        <a:xfrm>
          <a:off x="8938800" y="1095669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B83F4E-55CA-47C1-9C5B-79CE0FC049B0}">
      <dsp:nvSpPr>
        <dsp:cNvPr id="0" name=""/>
        <dsp:cNvSpPr/>
      </dsp:nvSpPr>
      <dsp:spPr>
        <a:xfrm>
          <a:off x="9172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EA4749-2305-41B8-89D3-A61775A36435}">
      <dsp:nvSpPr>
        <dsp:cNvPr id="0" name=""/>
        <dsp:cNvSpPr/>
      </dsp:nvSpPr>
      <dsp:spPr>
        <a:xfrm>
          <a:off x="858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900" kern="1200"/>
            <a:t>L</a:t>
          </a:r>
          <a:r>
            <a:rPr lang="en-DE" sz="1900" kern="1200"/>
            <a:t>ess coupled design</a:t>
          </a:r>
          <a:endParaRPr lang="en-US" sz="1900" kern="1200"/>
        </a:p>
      </dsp:txBody>
      <dsp:txXfrm>
        <a:off x="8587800" y="2535669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8482A-33DD-5AAE-1285-7883358D5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685ADE-58D6-E1B7-5DF6-BBEF793F5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7F7BF-0278-4A81-6932-C3925B415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7A2C-5EB9-6144-B413-E9505F6524F1}" type="datetimeFigureOut">
              <a:rPr lang="en-DE" smtClean="0"/>
              <a:t>26.06.22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C3C32-DC23-0AC6-29F0-BA181DFCC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71842-7D68-3992-CCE3-0603F8626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4E69-F435-1044-95AB-DABD526D1DD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4830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D5F38-9C32-8E29-B07A-A361C7394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4B37-B119-B168-2B59-ED60A5660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F1123-0327-5198-61C0-BA9E6CA53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7A2C-5EB9-6144-B413-E9505F6524F1}" type="datetimeFigureOut">
              <a:rPr lang="en-DE" smtClean="0"/>
              <a:t>26.06.22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42F5D-8798-9C91-2B12-3192807E8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05C7A-C253-C866-DE63-25E7DFF6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4E69-F435-1044-95AB-DABD526D1DD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27015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5EB9FE-55B9-C064-40F9-3968452B81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877FF1-E86C-94D6-35F2-BAB78271E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03ACF-0D98-7CC0-17E4-512509DE2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7A2C-5EB9-6144-B413-E9505F6524F1}" type="datetimeFigureOut">
              <a:rPr lang="en-DE" smtClean="0"/>
              <a:t>26.06.22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F3392-EF92-75B8-1729-D95A09A13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2ADC6-F190-C5EF-C625-379533366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4E69-F435-1044-95AB-DABD526D1DD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60826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D34BF-9C05-4B57-1161-3CDF700F8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3F1DD-99C0-40E3-CDBF-A1C567BEF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5C2B0-7879-077F-9DF4-1C3F6F8D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7A2C-5EB9-6144-B413-E9505F6524F1}" type="datetimeFigureOut">
              <a:rPr lang="en-DE" smtClean="0"/>
              <a:t>26.06.22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06C56-31B6-7CE4-6AC2-4320D65F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2475B-4923-D913-AEC5-A0BFB4F37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4E69-F435-1044-95AB-DABD526D1DD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8252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F121E-C624-0E6B-9A7D-7B8968433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77CF5-EEE9-D652-8950-929699BF9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5B279-9E22-5B2B-CD86-F690C8E8F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7A2C-5EB9-6144-B413-E9505F6524F1}" type="datetimeFigureOut">
              <a:rPr lang="en-DE" smtClean="0"/>
              <a:t>26.06.22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8A544-6C6C-4CD1-D271-2B6A593B2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CC368-75B9-005F-1151-88C1F9A56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4E69-F435-1044-95AB-DABD526D1DD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30690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ABE3F-C6AE-B310-BBA8-FB475433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076CE-7FA7-F138-8035-C251A3AA9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C7A02-4F8A-07A8-790E-9CABB6B1B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A1815-95C6-EDA2-E0A6-01B53BACA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7A2C-5EB9-6144-B413-E9505F6524F1}" type="datetimeFigureOut">
              <a:rPr lang="en-DE" smtClean="0"/>
              <a:t>26.06.22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C25C3-DD33-AA77-52A3-84F324A71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10CD1-AC9F-9003-D9E2-27EE3D390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4E69-F435-1044-95AB-DABD526D1DD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240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55023-FB73-CFBE-3762-5777D62B4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3B0B3-2FA8-80D0-3711-4BD6C35B2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BFD40-895F-23B0-D8D0-65580D088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6C7C64-5FEE-9279-82AA-2D70E575A6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518176-DAE2-F787-242C-5AE88BEDEF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EA09CA-21A8-B0E3-477C-340C12259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7A2C-5EB9-6144-B413-E9505F6524F1}" type="datetimeFigureOut">
              <a:rPr lang="en-DE" smtClean="0"/>
              <a:t>26.06.22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CC1FE2-9456-703D-C893-61848296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574E4A-7236-642F-2E20-CFD5F4C48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4E69-F435-1044-95AB-DABD526D1DD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3527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68AAE-25E5-E9BD-03C4-6AFBA073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27ADFA-3A1C-BD41-4465-B6500F850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7A2C-5EB9-6144-B413-E9505F6524F1}" type="datetimeFigureOut">
              <a:rPr lang="en-DE" smtClean="0"/>
              <a:t>26.06.22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2E8659-7E2D-5A48-CB6E-D032382CC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E8A8A8-6C41-7764-F4DD-24D3A62B8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4E69-F435-1044-95AB-DABD526D1DD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6542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AB8C45-E53A-E691-CC91-6CD79F871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7A2C-5EB9-6144-B413-E9505F6524F1}" type="datetimeFigureOut">
              <a:rPr lang="en-DE" smtClean="0"/>
              <a:t>26.06.22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751B96-E752-7722-5B27-B3AB05126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380FE-1172-7292-362E-85B1CC55A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4E69-F435-1044-95AB-DABD526D1DD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88638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8C058-D636-7AED-0D83-157ED281C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1557D-06B7-172A-9CF8-C4AFE4125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0A875-BC77-0330-4D7D-2B1C63BE7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3E0E7-B5D6-3E31-A2DB-4D88F97BA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7A2C-5EB9-6144-B413-E9505F6524F1}" type="datetimeFigureOut">
              <a:rPr lang="en-DE" smtClean="0"/>
              <a:t>26.06.22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8CB0A-F4D2-17FC-EC6C-1C984E0B5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F8F23-63F9-E00F-1E2A-08A95EAA4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4E69-F435-1044-95AB-DABD526D1DD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0137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EC8B7-E8FB-A914-6A16-C46A0E4D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EA768-79E1-BA68-FF63-CC8BF81986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9A3E5-309A-5CCB-5B1B-D598BDA0D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4EB82-9002-99CF-8270-1F4EF7743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7A2C-5EB9-6144-B413-E9505F6524F1}" type="datetimeFigureOut">
              <a:rPr lang="en-DE" smtClean="0"/>
              <a:t>26.06.22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3599C-E2B7-264D-8468-6FD4B1E2E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8800B-E15C-52C5-916C-F20D868D7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4E69-F435-1044-95AB-DABD526D1DD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46305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683017-2435-07A2-791C-6238A4916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A8104-3945-FC3C-E7DC-A48AAD623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1D598-0FF0-D08D-CB74-897AB79620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67A2C-5EB9-6144-B413-E9505F6524F1}" type="datetimeFigureOut">
              <a:rPr lang="en-DE" smtClean="0"/>
              <a:t>26.06.22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8DC60-8385-6720-CCFC-0D791E6F46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617A0-FD07-0407-9E7D-E919090383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74E69-F435-1044-95AB-DABD526D1DD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29288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AB3B4D-AD03-E2FE-BDCB-DF13AA8A1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en-DE"/>
              <a:t>Test Driven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A0FEB-F244-4FE7-394E-E2B5FF76F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>
            <a:normAutofit/>
          </a:bodyPr>
          <a:lstStyle/>
          <a:p>
            <a:endParaRPr lang="en-DE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71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67BC99-A0B1-1E5B-DD49-0936F7AB7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en-DE">
                <a:solidFill>
                  <a:srgbClr val="FFFFFF"/>
                </a:solidFill>
              </a:rPr>
              <a:t>Overview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29BD8-75E1-CC84-6D0D-4C7CCBD77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r>
              <a:rPr lang="en-DE" dirty="0"/>
              <a:t>Acconting System use double-entry book-keeping</a:t>
            </a:r>
          </a:p>
          <a:p>
            <a:r>
              <a:rPr lang="en-DE" dirty="0"/>
              <a:t>Software development need same professionlism as accounting use.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077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4CB25B-2E3F-599B-9AE2-78CAE7963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DE">
                <a:solidFill>
                  <a:srgbClr val="FFFFFF"/>
                </a:solidFill>
              </a:rPr>
              <a:t>Three Laws of TDD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FA1ED-0C83-9070-3819-7622F095E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en-DE" sz="2400"/>
              <a:t>Write no production code until you have first written a test that fails due to the lack of that production code.</a:t>
            </a:r>
          </a:p>
          <a:p>
            <a:r>
              <a:rPr lang="en-DE" sz="2400"/>
              <a:t>Write no more of a test than is sufficient to fail or fail to compile. Resoleve the failure by writing some production code</a:t>
            </a:r>
          </a:p>
          <a:p>
            <a:r>
              <a:rPr lang="en-DE" sz="2400"/>
              <a:t>Write no more production code than will resolve the currently failing test. Once the test passes write more test code.</a:t>
            </a:r>
          </a:p>
        </p:txBody>
      </p:sp>
    </p:spTree>
    <p:extLst>
      <p:ext uri="{BB962C8B-B14F-4D97-AF65-F5344CB8AC3E}">
        <p14:creationId xmlns:p14="http://schemas.microsoft.com/office/powerpoint/2010/main" val="4262568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843330-1581-A4E1-9D02-D9F852E3A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DE">
                <a:solidFill>
                  <a:srgbClr val="FFFFFF"/>
                </a:solidFill>
              </a:rPr>
              <a:t>Benifits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86CB1A-6ED2-2F33-F770-3908B7F818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9337828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4874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Text, whiteboard&#10;&#10;Description automatically generated">
            <a:extLst>
              <a:ext uri="{FF2B5EF4-FFF2-40B4-BE49-F238E27FC236}">
                <a16:creationId xmlns:a16="http://schemas.microsoft.com/office/drawing/2014/main" id="{71F2C00D-82E9-8EA6-C08D-4089EA20A1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163" y="1113250"/>
            <a:ext cx="7746709" cy="458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433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106</Words>
  <Application>Microsoft Macintosh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Test Driven Development</vt:lpstr>
      <vt:lpstr>Overview</vt:lpstr>
      <vt:lpstr>Three Laws of TDD</vt:lpstr>
      <vt:lpstr>Benifits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Driven Development</dc:title>
  <dc:creator>Aamir Latif</dc:creator>
  <cp:lastModifiedBy>Aamir Latif</cp:lastModifiedBy>
  <cp:revision>4</cp:revision>
  <dcterms:created xsi:type="dcterms:W3CDTF">2022-06-26T17:57:43Z</dcterms:created>
  <dcterms:modified xsi:type="dcterms:W3CDTF">2022-06-26T19:21:05Z</dcterms:modified>
</cp:coreProperties>
</file>