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02C6-41C9-42A6-8B16-89133F3DA1E2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B6F5-6BFB-4E85-B646-10FF09BC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02C6-41C9-42A6-8B16-89133F3DA1E2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B6F5-6BFB-4E85-B646-10FF09BC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3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02C6-41C9-42A6-8B16-89133F3DA1E2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B6F5-6BFB-4E85-B646-10FF09BC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7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02C6-41C9-42A6-8B16-89133F3DA1E2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B6F5-6BFB-4E85-B646-10FF09BC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1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02C6-41C9-42A6-8B16-89133F3DA1E2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B6F5-6BFB-4E85-B646-10FF09BC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02C6-41C9-42A6-8B16-89133F3DA1E2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B6F5-6BFB-4E85-B646-10FF09BC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7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02C6-41C9-42A6-8B16-89133F3DA1E2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B6F5-6BFB-4E85-B646-10FF09BC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6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02C6-41C9-42A6-8B16-89133F3DA1E2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B6F5-6BFB-4E85-B646-10FF09BC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27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02C6-41C9-42A6-8B16-89133F3DA1E2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B6F5-6BFB-4E85-B646-10FF09BC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38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02C6-41C9-42A6-8B16-89133F3DA1E2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B6F5-6BFB-4E85-B646-10FF09BC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02C6-41C9-42A6-8B16-89133F3DA1E2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B6F5-6BFB-4E85-B646-10FF09BC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55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02C6-41C9-42A6-8B16-89133F3DA1E2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4B6F5-6BFB-4E85-B646-10FF09BC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52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Threshold Trimming Runs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206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Threshold(0, 1) = 1.260113  </a:t>
            </a:r>
            <a:r>
              <a:rPr lang="en-GB" dirty="0" err="1"/>
              <a:t>Trim_dac</a:t>
            </a:r>
            <a:r>
              <a:rPr lang="en-GB" dirty="0"/>
              <a:t>(0, 1) = -60.000000 </a:t>
            </a:r>
          </a:p>
          <a:p>
            <a:r>
              <a:rPr lang="en-GB" dirty="0"/>
              <a:t>Threshold(0, 2) = 1.328815  </a:t>
            </a:r>
            <a:r>
              <a:rPr lang="en-GB" dirty="0" err="1"/>
              <a:t>Trim_dac</a:t>
            </a:r>
            <a:r>
              <a:rPr lang="en-GB" dirty="0"/>
              <a:t>(0, 2) = -59.000000 </a:t>
            </a:r>
          </a:p>
          <a:p>
            <a:r>
              <a:rPr lang="en-GB" dirty="0"/>
              <a:t>Threshold(0, 3) = 1.324516  </a:t>
            </a:r>
            <a:r>
              <a:rPr lang="en-GB" dirty="0" err="1"/>
              <a:t>Trim_dac</a:t>
            </a:r>
            <a:r>
              <a:rPr lang="en-GB" dirty="0"/>
              <a:t>(0, 3) = -58.000000 </a:t>
            </a:r>
          </a:p>
          <a:p>
            <a:r>
              <a:rPr lang="en-GB" dirty="0"/>
              <a:t>Threshold(0, 4) = 1.340350  </a:t>
            </a:r>
            <a:r>
              <a:rPr lang="en-GB" dirty="0" err="1"/>
              <a:t>Trim_dac</a:t>
            </a:r>
            <a:r>
              <a:rPr lang="en-GB" dirty="0"/>
              <a:t>(0, 4) = -57.000000 </a:t>
            </a:r>
          </a:p>
          <a:p>
            <a:r>
              <a:rPr lang="en-GB" dirty="0"/>
              <a:t>Threshold(0, 5) = 1.358092  </a:t>
            </a:r>
            <a:r>
              <a:rPr lang="en-GB" dirty="0" err="1"/>
              <a:t>Trim_dac</a:t>
            </a:r>
            <a:r>
              <a:rPr lang="en-GB" dirty="0"/>
              <a:t>(0, 5) = -56.000000 </a:t>
            </a:r>
          </a:p>
          <a:p>
            <a:r>
              <a:rPr lang="en-GB" dirty="0"/>
              <a:t>Threshold(0, 6) = 1.370995  </a:t>
            </a:r>
            <a:r>
              <a:rPr lang="en-GB" dirty="0" err="1"/>
              <a:t>Trim_dac</a:t>
            </a:r>
            <a:r>
              <a:rPr lang="en-GB" dirty="0"/>
              <a:t>(0, 6) = -55.000000 </a:t>
            </a:r>
          </a:p>
          <a:p>
            <a:r>
              <a:rPr lang="en-GB" dirty="0"/>
              <a:t>Threshold(0, 7) = 1.369780  </a:t>
            </a:r>
            <a:r>
              <a:rPr lang="en-GB" dirty="0" err="1"/>
              <a:t>Trim_dac</a:t>
            </a:r>
            <a:r>
              <a:rPr lang="en-GB" dirty="0"/>
              <a:t>(0, 7) = -54.000000 </a:t>
            </a:r>
          </a:p>
          <a:p>
            <a:r>
              <a:rPr lang="en-GB" dirty="0"/>
              <a:t>Threshold(0, 8) = 1.519009  </a:t>
            </a:r>
            <a:r>
              <a:rPr lang="en-GB" dirty="0" err="1"/>
              <a:t>Trim_dac</a:t>
            </a:r>
            <a:r>
              <a:rPr lang="en-GB" dirty="0"/>
              <a:t>(0, 8) = -53.000000 </a:t>
            </a:r>
          </a:p>
          <a:p>
            <a:r>
              <a:rPr lang="en-GB" dirty="0"/>
              <a:t>Threshold(0, 9) = 1.412037  </a:t>
            </a:r>
            <a:r>
              <a:rPr lang="en-GB" dirty="0" err="1"/>
              <a:t>Trim_dac</a:t>
            </a:r>
            <a:r>
              <a:rPr lang="en-GB" dirty="0"/>
              <a:t>(0, 9) = -52.000000 </a:t>
            </a:r>
          </a:p>
          <a:p>
            <a:r>
              <a:rPr lang="en-GB" dirty="0"/>
              <a:t>Threshold(0, 10) = 1.411097  </a:t>
            </a:r>
            <a:r>
              <a:rPr lang="en-GB" dirty="0" err="1"/>
              <a:t>Trim_dac</a:t>
            </a:r>
            <a:r>
              <a:rPr lang="en-GB" dirty="0"/>
              <a:t>(0, 10) = -51.000000 </a:t>
            </a:r>
          </a:p>
          <a:p>
            <a:r>
              <a:rPr lang="en-GB" dirty="0"/>
              <a:t>Threshold(0, 11) = 1.447466  </a:t>
            </a:r>
            <a:r>
              <a:rPr lang="en-GB" dirty="0" err="1"/>
              <a:t>Trim_dac</a:t>
            </a:r>
            <a:r>
              <a:rPr lang="en-GB" dirty="0"/>
              <a:t>(0, 11) = -50.000000 </a:t>
            </a:r>
          </a:p>
          <a:p>
            <a:r>
              <a:rPr lang="en-GB" dirty="0"/>
              <a:t>Threshold(0, 12) = 1.466397  </a:t>
            </a:r>
            <a:r>
              <a:rPr lang="en-GB" dirty="0" err="1"/>
              <a:t>Trim_dac</a:t>
            </a:r>
            <a:r>
              <a:rPr lang="en-GB" dirty="0"/>
              <a:t>(0, 12) = -49.000000 </a:t>
            </a:r>
          </a:p>
          <a:p>
            <a:r>
              <a:rPr lang="en-GB" dirty="0"/>
              <a:t>Threshold(0, 13) = 1.478327  </a:t>
            </a:r>
            <a:r>
              <a:rPr lang="en-GB" dirty="0" err="1"/>
              <a:t>Trim_dac</a:t>
            </a:r>
            <a:r>
              <a:rPr lang="en-GB" dirty="0"/>
              <a:t>(0, 13) = -48.000000 </a:t>
            </a:r>
          </a:p>
          <a:p>
            <a:r>
              <a:rPr lang="en-GB" dirty="0"/>
              <a:t>Threshold(0, 14) = 1.501430  </a:t>
            </a:r>
            <a:r>
              <a:rPr lang="en-GB" dirty="0" err="1"/>
              <a:t>Trim_dac</a:t>
            </a:r>
            <a:r>
              <a:rPr lang="en-GB" dirty="0"/>
              <a:t>(0, 14) = -47.000000 </a:t>
            </a:r>
          </a:p>
          <a:p>
            <a:r>
              <a:rPr lang="en-GB" dirty="0"/>
              <a:t>Threshold(0, 15) = 1.495310  </a:t>
            </a:r>
            <a:r>
              <a:rPr lang="en-GB" dirty="0" err="1"/>
              <a:t>Trim_dac</a:t>
            </a:r>
            <a:r>
              <a:rPr lang="en-GB" dirty="0"/>
              <a:t>(0, 15) = -46.000000 </a:t>
            </a:r>
          </a:p>
          <a:p>
            <a:r>
              <a:rPr lang="en-GB" dirty="0"/>
              <a:t>Threshold(0, 16) = 1.521623  </a:t>
            </a:r>
            <a:r>
              <a:rPr lang="en-GB" dirty="0" err="1"/>
              <a:t>Trim_dac</a:t>
            </a:r>
            <a:r>
              <a:rPr lang="en-GB" dirty="0"/>
              <a:t>(0, 16) = -45.000000 </a:t>
            </a:r>
          </a:p>
          <a:p>
            <a:r>
              <a:rPr lang="en-GB" dirty="0"/>
              <a:t>Threshold(0, 17) = 1.538304  </a:t>
            </a:r>
            <a:r>
              <a:rPr lang="en-GB" dirty="0" err="1"/>
              <a:t>Trim_dac</a:t>
            </a:r>
            <a:r>
              <a:rPr lang="en-GB" dirty="0"/>
              <a:t>(0, 17) = -44.000000 </a:t>
            </a:r>
          </a:p>
          <a:p>
            <a:r>
              <a:rPr lang="en-GB" dirty="0"/>
              <a:t>Threshold(0, 18) = 1.526790  </a:t>
            </a:r>
            <a:r>
              <a:rPr lang="en-GB" dirty="0" err="1"/>
              <a:t>Trim_dac</a:t>
            </a:r>
            <a:r>
              <a:rPr lang="en-GB" dirty="0"/>
              <a:t>(0, 18) = -43.000000 </a:t>
            </a:r>
          </a:p>
          <a:p>
            <a:r>
              <a:rPr lang="en-GB" dirty="0"/>
              <a:t>Threshold(0, 19) = 1.546116  </a:t>
            </a:r>
            <a:r>
              <a:rPr lang="en-GB" dirty="0" err="1"/>
              <a:t>Trim_dac</a:t>
            </a:r>
            <a:r>
              <a:rPr lang="en-GB" dirty="0"/>
              <a:t>(0, 19) = -42.000000 </a:t>
            </a:r>
          </a:p>
          <a:p>
            <a:r>
              <a:rPr lang="en-GB" dirty="0"/>
              <a:t>Threshold(0, 20) = 1.559583  </a:t>
            </a:r>
            <a:r>
              <a:rPr lang="en-GB" dirty="0" err="1"/>
              <a:t>Trim_dac</a:t>
            </a:r>
            <a:r>
              <a:rPr lang="en-GB" dirty="0"/>
              <a:t>(0, 20) = -41.000000 </a:t>
            </a:r>
          </a:p>
          <a:p>
            <a:r>
              <a:rPr lang="en-GB" dirty="0"/>
              <a:t>Threshold(0, 21) = 1.588315  </a:t>
            </a:r>
            <a:r>
              <a:rPr lang="en-GB" dirty="0" err="1"/>
              <a:t>Trim_dac</a:t>
            </a:r>
            <a:r>
              <a:rPr lang="en-GB" dirty="0"/>
              <a:t>(0, 21) = -40.000000 </a:t>
            </a:r>
          </a:p>
          <a:p>
            <a:r>
              <a:rPr lang="en-GB" dirty="0"/>
              <a:t>Threshold(0, 22) = 1.587793  </a:t>
            </a:r>
            <a:r>
              <a:rPr lang="en-GB" dirty="0" err="1"/>
              <a:t>Trim_dac</a:t>
            </a:r>
            <a:r>
              <a:rPr lang="en-GB" dirty="0"/>
              <a:t>(0, 22) = -39.000000 </a:t>
            </a:r>
          </a:p>
          <a:p>
            <a:r>
              <a:rPr lang="en-GB" dirty="0"/>
              <a:t>Threshold(0, 23) = 1.605849  </a:t>
            </a:r>
            <a:r>
              <a:rPr lang="en-GB" dirty="0" err="1"/>
              <a:t>Trim_dac</a:t>
            </a:r>
            <a:r>
              <a:rPr lang="en-GB" dirty="0"/>
              <a:t>(0, 23) = -38.000000 </a:t>
            </a:r>
          </a:p>
          <a:p>
            <a:r>
              <a:rPr lang="en-GB" dirty="0"/>
              <a:t>Threshold(0, 24) = 1.632482  </a:t>
            </a:r>
            <a:r>
              <a:rPr lang="en-GB" dirty="0" err="1"/>
              <a:t>Trim_dac</a:t>
            </a:r>
            <a:r>
              <a:rPr lang="en-GB" dirty="0"/>
              <a:t>(0, 24) = -37.000000 </a:t>
            </a:r>
          </a:p>
          <a:p>
            <a:r>
              <a:rPr lang="en-GB" dirty="0"/>
              <a:t>Threshold(0, 25) = 1.624997  </a:t>
            </a:r>
            <a:r>
              <a:rPr lang="en-GB" dirty="0" err="1"/>
              <a:t>Trim_dac</a:t>
            </a:r>
            <a:r>
              <a:rPr lang="en-GB" dirty="0"/>
              <a:t>(0, 25) = -36.000000 </a:t>
            </a:r>
          </a:p>
          <a:p>
            <a:r>
              <a:rPr lang="en-GB" dirty="0"/>
              <a:t>Threshold(0, 26) = 1.622858  </a:t>
            </a:r>
            <a:r>
              <a:rPr lang="en-GB" dirty="0" err="1"/>
              <a:t>Trim_dac</a:t>
            </a:r>
            <a:r>
              <a:rPr lang="en-GB" dirty="0"/>
              <a:t>(0, 26) = -35.000000 </a:t>
            </a:r>
          </a:p>
          <a:p>
            <a:r>
              <a:rPr lang="en-GB" dirty="0"/>
              <a:t>Threshold(0, 27) = 1.653420  </a:t>
            </a:r>
            <a:r>
              <a:rPr lang="en-GB" dirty="0" err="1"/>
              <a:t>Trim_dac</a:t>
            </a:r>
            <a:r>
              <a:rPr lang="en-GB" dirty="0"/>
              <a:t>(0, 27) = -34.000000 </a:t>
            </a:r>
          </a:p>
          <a:p>
            <a:r>
              <a:rPr lang="en-GB" dirty="0"/>
              <a:t>Threshold(0, 28) = 1.674554  </a:t>
            </a:r>
            <a:r>
              <a:rPr lang="en-GB" dirty="0" err="1"/>
              <a:t>Trim_dac</a:t>
            </a:r>
            <a:r>
              <a:rPr lang="en-GB" dirty="0"/>
              <a:t>(0, 28) = -33.000000 </a:t>
            </a:r>
          </a:p>
          <a:p>
            <a:r>
              <a:rPr lang="en-GB" dirty="0"/>
              <a:t>Threshold(0, 29) = 1.700143  </a:t>
            </a:r>
            <a:r>
              <a:rPr lang="en-GB" dirty="0" err="1"/>
              <a:t>Trim_dac</a:t>
            </a:r>
            <a:r>
              <a:rPr lang="en-GB" dirty="0"/>
              <a:t>(0, 29) = -32.000000 </a:t>
            </a:r>
          </a:p>
          <a:p>
            <a:r>
              <a:rPr lang="en-GB" dirty="0"/>
              <a:t>Threshold(0, 30) = 1.685206  </a:t>
            </a:r>
            <a:r>
              <a:rPr lang="en-GB" dirty="0" err="1"/>
              <a:t>Trim_dac</a:t>
            </a:r>
            <a:r>
              <a:rPr lang="en-GB" dirty="0"/>
              <a:t>(0, 30) = -31.000000 </a:t>
            </a:r>
          </a:p>
          <a:p>
            <a:r>
              <a:rPr lang="en-GB" dirty="0"/>
              <a:t>Threshold(0, 31) = 1.726912  </a:t>
            </a:r>
            <a:r>
              <a:rPr lang="en-GB" dirty="0" err="1"/>
              <a:t>Trim_dac</a:t>
            </a:r>
            <a:r>
              <a:rPr lang="en-GB" dirty="0"/>
              <a:t>(0, 31) = -30.000000 </a:t>
            </a:r>
          </a:p>
          <a:p>
            <a:r>
              <a:rPr lang="en-GB" dirty="0"/>
              <a:t>Threshold(0, 32) = 1.706831  </a:t>
            </a:r>
            <a:r>
              <a:rPr lang="en-GB" dirty="0" err="1"/>
              <a:t>Trim_dac</a:t>
            </a:r>
            <a:r>
              <a:rPr lang="en-GB" dirty="0"/>
              <a:t>(0, 32) = -29.000000 </a:t>
            </a:r>
          </a:p>
          <a:p>
            <a:r>
              <a:rPr lang="en-GB" dirty="0"/>
              <a:t>Threshold(0, 33) = 1.731442  </a:t>
            </a:r>
            <a:r>
              <a:rPr lang="en-GB" dirty="0" err="1"/>
              <a:t>Trim_dac</a:t>
            </a:r>
            <a:r>
              <a:rPr lang="en-GB" dirty="0"/>
              <a:t>(0, 33) = -28.000000 </a:t>
            </a:r>
          </a:p>
          <a:p>
            <a:r>
              <a:rPr lang="en-GB" dirty="0"/>
              <a:t>Threshold(0, 34) = 1.732055  </a:t>
            </a:r>
            <a:r>
              <a:rPr lang="en-GB" dirty="0" err="1"/>
              <a:t>Trim_dac</a:t>
            </a:r>
            <a:r>
              <a:rPr lang="en-GB" dirty="0"/>
              <a:t>(0, 34) = -27.000000 </a:t>
            </a:r>
          </a:p>
          <a:p>
            <a:r>
              <a:rPr lang="en-GB" dirty="0"/>
              <a:t>Threshold(0, 35) = 1.746492  </a:t>
            </a:r>
            <a:r>
              <a:rPr lang="en-GB" dirty="0" err="1"/>
              <a:t>Trim_dac</a:t>
            </a:r>
            <a:r>
              <a:rPr lang="en-GB" dirty="0"/>
              <a:t>(0, 35) = -26.000000 </a:t>
            </a:r>
          </a:p>
          <a:p>
            <a:r>
              <a:rPr lang="en-GB" dirty="0"/>
              <a:t>Threshold(0, 36) = 1.776647  </a:t>
            </a:r>
            <a:r>
              <a:rPr lang="en-GB" dirty="0" err="1"/>
              <a:t>Trim_dac</a:t>
            </a:r>
            <a:r>
              <a:rPr lang="en-GB" dirty="0"/>
              <a:t>(0, 36) = -25.000000 </a:t>
            </a:r>
          </a:p>
          <a:p>
            <a:r>
              <a:rPr lang="en-GB" dirty="0"/>
              <a:t>Threshold(0, 37) = 1.775035  </a:t>
            </a:r>
            <a:r>
              <a:rPr lang="en-GB" dirty="0" err="1"/>
              <a:t>Trim_dac</a:t>
            </a:r>
            <a:r>
              <a:rPr lang="en-GB" dirty="0"/>
              <a:t>(0, 37) = -24.000000 </a:t>
            </a:r>
          </a:p>
          <a:p>
            <a:r>
              <a:rPr lang="en-GB" dirty="0"/>
              <a:t>Threshold(0, 38) = 1.779834  </a:t>
            </a:r>
            <a:r>
              <a:rPr lang="en-GB" dirty="0" err="1"/>
              <a:t>Trim_dac</a:t>
            </a:r>
            <a:r>
              <a:rPr lang="en-GB" dirty="0"/>
              <a:t>(0, 38) = -23.000000 </a:t>
            </a:r>
          </a:p>
          <a:p>
            <a:r>
              <a:rPr lang="en-GB" dirty="0"/>
              <a:t>Threshold(0, 39) = 1.808015  </a:t>
            </a:r>
            <a:r>
              <a:rPr lang="en-GB" dirty="0" err="1"/>
              <a:t>Trim_dac</a:t>
            </a:r>
            <a:r>
              <a:rPr lang="en-GB" dirty="0"/>
              <a:t>(0, 39) = -22.000000 </a:t>
            </a:r>
          </a:p>
          <a:p>
            <a:r>
              <a:rPr lang="en-GB" dirty="0"/>
              <a:t>Threshold(0, 40) = 1.827373  </a:t>
            </a:r>
            <a:r>
              <a:rPr lang="en-GB" dirty="0" err="1"/>
              <a:t>Trim_dac</a:t>
            </a:r>
            <a:r>
              <a:rPr lang="en-GB" dirty="0"/>
              <a:t>(0, 40) = -21.000000 </a:t>
            </a:r>
          </a:p>
          <a:p>
            <a:r>
              <a:rPr lang="en-GB" dirty="0"/>
              <a:t>Threshold(0, 41) = 1.828545  </a:t>
            </a:r>
            <a:r>
              <a:rPr lang="en-GB" dirty="0" err="1"/>
              <a:t>Trim_dac</a:t>
            </a:r>
            <a:r>
              <a:rPr lang="en-GB" dirty="0"/>
              <a:t>(0, 41) = -20.000000 </a:t>
            </a:r>
          </a:p>
          <a:p>
            <a:r>
              <a:rPr lang="en-GB" dirty="0"/>
              <a:t>Threshold(0, 42) = 1.851505  </a:t>
            </a:r>
            <a:r>
              <a:rPr lang="en-GB" dirty="0" err="1"/>
              <a:t>Trim_dac</a:t>
            </a:r>
            <a:r>
              <a:rPr lang="en-GB" dirty="0"/>
              <a:t>(0, 42) = -19.000000 </a:t>
            </a:r>
          </a:p>
          <a:p>
            <a:r>
              <a:rPr lang="en-GB" dirty="0"/>
              <a:t>Threshold(0, 43) = 1.843345  </a:t>
            </a:r>
            <a:r>
              <a:rPr lang="en-GB" dirty="0" err="1"/>
              <a:t>Trim_dac</a:t>
            </a:r>
            <a:r>
              <a:rPr lang="en-GB" dirty="0"/>
              <a:t>(0, 43) = -18.000000 </a:t>
            </a:r>
          </a:p>
          <a:p>
            <a:r>
              <a:rPr lang="en-GB" dirty="0"/>
              <a:t>Threshold(0, 44) = 1.879890  </a:t>
            </a:r>
            <a:r>
              <a:rPr lang="en-GB" dirty="0" err="1"/>
              <a:t>Trim_dac</a:t>
            </a:r>
            <a:r>
              <a:rPr lang="en-GB" dirty="0"/>
              <a:t>(0, 44) = -17.000000 </a:t>
            </a:r>
          </a:p>
          <a:p>
            <a:r>
              <a:rPr lang="en-GB" dirty="0"/>
              <a:t>Threshold(0, 45) = 1.904259  </a:t>
            </a:r>
            <a:r>
              <a:rPr lang="en-GB" dirty="0" err="1"/>
              <a:t>Trim_dac</a:t>
            </a:r>
            <a:r>
              <a:rPr lang="en-GB" dirty="0"/>
              <a:t>(0, 45) = -16.000000 </a:t>
            </a:r>
          </a:p>
          <a:p>
            <a:r>
              <a:rPr lang="en-GB" dirty="0"/>
              <a:t>Threshold(0, 46) = 1.919998  </a:t>
            </a:r>
            <a:r>
              <a:rPr lang="en-GB" dirty="0" err="1"/>
              <a:t>Trim_dac</a:t>
            </a:r>
            <a:r>
              <a:rPr lang="en-GB" dirty="0"/>
              <a:t>(0, 46) = -15.000000 </a:t>
            </a:r>
          </a:p>
          <a:p>
            <a:r>
              <a:rPr lang="en-GB" dirty="0"/>
              <a:t>Threshold(0, 47) = 1.927874  </a:t>
            </a:r>
            <a:r>
              <a:rPr lang="en-GB" dirty="0" err="1"/>
              <a:t>Trim_dac</a:t>
            </a:r>
            <a:r>
              <a:rPr lang="en-GB" dirty="0"/>
              <a:t>(0, 47) = -14.000000 </a:t>
            </a:r>
          </a:p>
          <a:p>
            <a:r>
              <a:rPr lang="en-GB" dirty="0"/>
              <a:t>Threshold(0, 48) = 1.914772  </a:t>
            </a:r>
            <a:r>
              <a:rPr lang="en-GB" dirty="0" err="1"/>
              <a:t>Trim_dac</a:t>
            </a:r>
            <a:r>
              <a:rPr lang="en-GB" dirty="0"/>
              <a:t>(0, 48) = -13.000000 </a:t>
            </a:r>
          </a:p>
          <a:p>
            <a:r>
              <a:rPr lang="en-GB" dirty="0"/>
              <a:t>Threshold(0, 49) = 1.905146  </a:t>
            </a:r>
            <a:r>
              <a:rPr lang="en-GB" dirty="0" err="1"/>
              <a:t>Trim_dac</a:t>
            </a:r>
            <a:r>
              <a:rPr lang="en-GB" dirty="0"/>
              <a:t>(0, 49) = -12.000000 </a:t>
            </a:r>
          </a:p>
          <a:p>
            <a:r>
              <a:rPr lang="en-GB" dirty="0"/>
              <a:t>Threshold(0, 50) = 1.951641  </a:t>
            </a:r>
            <a:r>
              <a:rPr lang="en-GB" dirty="0" err="1"/>
              <a:t>Trim_dac</a:t>
            </a:r>
            <a:r>
              <a:rPr lang="en-GB" dirty="0"/>
              <a:t>(0, 50) = -11.000000 </a:t>
            </a:r>
          </a:p>
          <a:p>
            <a:r>
              <a:rPr lang="en-GB" dirty="0"/>
              <a:t>Threshold(0, 51) = 1.965974  </a:t>
            </a:r>
            <a:r>
              <a:rPr lang="en-GB" dirty="0" err="1"/>
              <a:t>Trim_dac</a:t>
            </a:r>
            <a:r>
              <a:rPr lang="en-GB" dirty="0"/>
              <a:t>(0, 51) = -10.000000 </a:t>
            </a:r>
          </a:p>
          <a:p>
            <a:r>
              <a:rPr lang="en-GB" dirty="0"/>
              <a:t>Threshold(0, 52) = 1.970661  </a:t>
            </a:r>
            <a:r>
              <a:rPr lang="en-GB" dirty="0" err="1"/>
              <a:t>Trim_dac</a:t>
            </a:r>
            <a:r>
              <a:rPr lang="en-GB" dirty="0"/>
              <a:t>(0, 52) = -9.000000 </a:t>
            </a:r>
          </a:p>
          <a:p>
            <a:r>
              <a:rPr lang="en-GB" dirty="0"/>
              <a:t>Threshold(0, 53) = 1.995441  </a:t>
            </a:r>
            <a:r>
              <a:rPr lang="en-GB" dirty="0" err="1"/>
              <a:t>Trim_dac</a:t>
            </a:r>
            <a:r>
              <a:rPr lang="en-GB" dirty="0"/>
              <a:t>(0, 53) = -8.000000 </a:t>
            </a:r>
          </a:p>
          <a:p>
            <a:r>
              <a:rPr lang="en-GB" dirty="0"/>
              <a:t>Threshold(0, 54) = 1.970568  </a:t>
            </a:r>
            <a:r>
              <a:rPr lang="en-GB" dirty="0" err="1"/>
              <a:t>Trim_dac</a:t>
            </a:r>
            <a:r>
              <a:rPr lang="en-GB" dirty="0"/>
              <a:t>(0, 54) = -7.000000 </a:t>
            </a:r>
          </a:p>
          <a:p>
            <a:r>
              <a:rPr lang="en-GB" dirty="0"/>
              <a:t>Threshold(0, 55) = 1.987180  </a:t>
            </a:r>
            <a:r>
              <a:rPr lang="en-GB" dirty="0" err="1"/>
              <a:t>Trim_dac</a:t>
            </a:r>
            <a:r>
              <a:rPr lang="en-GB" dirty="0"/>
              <a:t>(0, 55) = -6.000000 </a:t>
            </a:r>
          </a:p>
          <a:p>
            <a:r>
              <a:rPr lang="en-GB" dirty="0"/>
              <a:t>Threshold(0, 56) = 1.994222  </a:t>
            </a:r>
            <a:r>
              <a:rPr lang="en-GB" dirty="0" err="1"/>
              <a:t>Trim_dac</a:t>
            </a:r>
            <a:r>
              <a:rPr lang="en-GB" dirty="0"/>
              <a:t>(0, 56) = -5.000000 </a:t>
            </a:r>
          </a:p>
          <a:p>
            <a:r>
              <a:rPr lang="en-GB" dirty="0"/>
              <a:t>Threshold(0, 57) = 2.011818  </a:t>
            </a:r>
            <a:r>
              <a:rPr lang="en-GB" dirty="0" err="1"/>
              <a:t>Trim_dac</a:t>
            </a:r>
            <a:r>
              <a:rPr lang="en-GB" dirty="0"/>
              <a:t>(0, 57) = -4.000000 </a:t>
            </a:r>
          </a:p>
          <a:p>
            <a:r>
              <a:rPr lang="en-GB" dirty="0"/>
              <a:t>Threshold(0, 58) = 2.012277  </a:t>
            </a:r>
            <a:r>
              <a:rPr lang="en-GB" dirty="0" err="1"/>
              <a:t>Trim_dac</a:t>
            </a:r>
            <a:r>
              <a:rPr lang="en-GB" dirty="0"/>
              <a:t>(0, 58) = -3.000000 </a:t>
            </a:r>
          </a:p>
          <a:p>
            <a:r>
              <a:rPr lang="en-GB" dirty="0"/>
              <a:t>Threshold(0, 59) = 2.055617  </a:t>
            </a:r>
            <a:r>
              <a:rPr lang="en-GB" dirty="0" err="1"/>
              <a:t>Trim_dac</a:t>
            </a:r>
            <a:r>
              <a:rPr lang="en-GB" dirty="0"/>
              <a:t>(0, 59) = -2.000000 </a:t>
            </a:r>
          </a:p>
          <a:p>
            <a:r>
              <a:rPr lang="en-GB" dirty="0"/>
              <a:t>Threshold(0, 60) = 2.025247  </a:t>
            </a:r>
            <a:r>
              <a:rPr lang="en-GB" dirty="0" err="1"/>
              <a:t>Trim_dac</a:t>
            </a:r>
            <a:r>
              <a:rPr lang="en-GB" dirty="0"/>
              <a:t>(0, 60) = -1.000000 </a:t>
            </a:r>
          </a:p>
          <a:p>
            <a:r>
              <a:rPr lang="en-GB" dirty="0"/>
              <a:t>Threshold(0, 61) = 2.084669  </a:t>
            </a:r>
            <a:r>
              <a:rPr lang="en-GB" dirty="0" err="1"/>
              <a:t>Trim_dac</a:t>
            </a:r>
            <a:r>
              <a:rPr lang="en-GB" dirty="0"/>
              <a:t>(0, 61) = 0.000000 </a:t>
            </a:r>
          </a:p>
          <a:p>
            <a:r>
              <a:rPr lang="en-GB" dirty="0"/>
              <a:t>Threshold(0, 62) = 2.062291  </a:t>
            </a:r>
            <a:r>
              <a:rPr lang="en-GB" dirty="0" err="1"/>
              <a:t>Trim_dac</a:t>
            </a:r>
            <a:r>
              <a:rPr lang="en-GB" dirty="0"/>
              <a:t>(0, 62) = 1.000000 </a:t>
            </a:r>
          </a:p>
          <a:p>
            <a:r>
              <a:rPr lang="en-GB" dirty="0"/>
              <a:t>Threshold(0, 63) = 2.079079  </a:t>
            </a:r>
            <a:r>
              <a:rPr lang="en-GB" dirty="0" err="1"/>
              <a:t>Trim_dac</a:t>
            </a:r>
            <a:r>
              <a:rPr lang="en-GB" dirty="0"/>
              <a:t>(0, 63) = 2.000000 </a:t>
            </a:r>
          </a:p>
          <a:p>
            <a:r>
              <a:rPr lang="en-GB" dirty="0"/>
              <a:t>Threshold(0, 64) = 2.101561  </a:t>
            </a:r>
            <a:r>
              <a:rPr lang="en-GB" dirty="0" err="1"/>
              <a:t>Trim_dac</a:t>
            </a:r>
            <a:r>
              <a:rPr lang="en-GB" dirty="0"/>
              <a:t>(0, 64) = 3.000000 </a:t>
            </a:r>
          </a:p>
          <a:p>
            <a:r>
              <a:rPr lang="en-GB" dirty="0"/>
              <a:t>Threshold(0, 65) = 2.117652  </a:t>
            </a:r>
            <a:r>
              <a:rPr lang="en-GB" dirty="0" err="1"/>
              <a:t>Trim_dac</a:t>
            </a:r>
            <a:r>
              <a:rPr lang="en-GB" dirty="0"/>
              <a:t>(0, 65) = 4.000000 </a:t>
            </a:r>
          </a:p>
          <a:p>
            <a:r>
              <a:rPr lang="en-GB" dirty="0"/>
              <a:t>Threshold(0, 66) = 2.134135  </a:t>
            </a:r>
            <a:r>
              <a:rPr lang="en-GB" dirty="0" err="1"/>
              <a:t>Trim_dac</a:t>
            </a:r>
            <a:r>
              <a:rPr lang="en-GB" dirty="0"/>
              <a:t>(0, 66) = 5.000000 </a:t>
            </a:r>
          </a:p>
          <a:p>
            <a:r>
              <a:rPr lang="en-GB" dirty="0"/>
              <a:t>Threshold(0, 67) = 2.141947  </a:t>
            </a:r>
            <a:r>
              <a:rPr lang="en-GB" dirty="0" err="1"/>
              <a:t>Trim_dac</a:t>
            </a:r>
            <a:r>
              <a:rPr lang="en-GB" dirty="0"/>
              <a:t>(0, 67) = 6.000000 </a:t>
            </a:r>
          </a:p>
          <a:p>
            <a:r>
              <a:rPr lang="en-GB" dirty="0"/>
              <a:t>Threshold(0, 68) = 2.126137  </a:t>
            </a:r>
            <a:r>
              <a:rPr lang="en-GB" dirty="0" err="1"/>
              <a:t>Trim_dac</a:t>
            </a:r>
            <a:r>
              <a:rPr lang="en-GB" dirty="0"/>
              <a:t>(0, 68) = 7.000000 </a:t>
            </a:r>
          </a:p>
          <a:p>
            <a:r>
              <a:rPr lang="en-GB" dirty="0"/>
              <a:t>Threshold(0, 69) = 2.147637  </a:t>
            </a:r>
            <a:r>
              <a:rPr lang="en-GB" dirty="0" err="1"/>
              <a:t>Trim_dac</a:t>
            </a:r>
            <a:r>
              <a:rPr lang="en-GB" dirty="0"/>
              <a:t>(0, 69) = 8.000000 </a:t>
            </a:r>
          </a:p>
          <a:p>
            <a:r>
              <a:rPr lang="en-GB" dirty="0"/>
              <a:t>Threshold(0, 70) = 2.151352  </a:t>
            </a:r>
            <a:r>
              <a:rPr lang="en-GB" dirty="0" err="1"/>
              <a:t>Trim_dac</a:t>
            </a:r>
            <a:r>
              <a:rPr lang="en-GB" dirty="0"/>
              <a:t>(0, 70) = 9.000000 </a:t>
            </a:r>
          </a:p>
          <a:p>
            <a:r>
              <a:rPr lang="en-GB" dirty="0"/>
              <a:t>Threshold(0, 71) = 2.195325  </a:t>
            </a:r>
            <a:r>
              <a:rPr lang="en-GB" dirty="0" err="1"/>
              <a:t>Trim_dac</a:t>
            </a:r>
            <a:r>
              <a:rPr lang="en-GB" dirty="0"/>
              <a:t>(0, 71) = 10.000000 </a:t>
            </a:r>
          </a:p>
          <a:p>
            <a:r>
              <a:rPr lang="en-GB" dirty="0"/>
              <a:t>Threshold(0, 72) = 2.195271  </a:t>
            </a:r>
            <a:r>
              <a:rPr lang="en-GB" dirty="0" err="1"/>
              <a:t>Trim_dac</a:t>
            </a:r>
            <a:r>
              <a:rPr lang="en-GB" dirty="0"/>
              <a:t>(0, 72) = 11.000000 </a:t>
            </a:r>
          </a:p>
          <a:p>
            <a:r>
              <a:rPr lang="en-GB" dirty="0"/>
              <a:t>Threshold(0, 73) = 2.210659  </a:t>
            </a:r>
            <a:r>
              <a:rPr lang="en-GB" dirty="0" err="1"/>
              <a:t>Trim_dac</a:t>
            </a:r>
            <a:r>
              <a:rPr lang="en-GB" dirty="0"/>
              <a:t>(0, 73) = 12.000000 </a:t>
            </a:r>
          </a:p>
          <a:p>
            <a:r>
              <a:rPr lang="en-GB" dirty="0"/>
              <a:t>Threshold(0, 74) = 2.197973  </a:t>
            </a:r>
            <a:r>
              <a:rPr lang="en-GB" dirty="0" err="1"/>
              <a:t>Trim_dac</a:t>
            </a:r>
            <a:r>
              <a:rPr lang="en-GB" dirty="0"/>
              <a:t>(0, 74) = 13.000000 </a:t>
            </a:r>
          </a:p>
          <a:p>
            <a:r>
              <a:rPr lang="en-GB" dirty="0"/>
              <a:t>Threshold(0, 75) = 2.244741  </a:t>
            </a:r>
            <a:r>
              <a:rPr lang="en-GB" dirty="0" err="1"/>
              <a:t>Trim_dac</a:t>
            </a:r>
            <a:r>
              <a:rPr lang="en-GB" dirty="0"/>
              <a:t>(0, 75) = 14.000000 </a:t>
            </a:r>
          </a:p>
          <a:p>
            <a:r>
              <a:rPr lang="en-GB" dirty="0"/>
              <a:t>Threshold(0, 76) = 2.239348  </a:t>
            </a:r>
            <a:r>
              <a:rPr lang="en-GB" dirty="0" err="1"/>
              <a:t>Trim_dac</a:t>
            </a:r>
            <a:r>
              <a:rPr lang="en-GB" dirty="0"/>
              <a:t>(0, 76) = 15.000000 </a:t>
            </a:r>
          </a:p>
          <a:p>
            <a:r>
              <a:rPr lang="en-GB" dirty="0"/>
              <a:t>Threshold(0, 77) = 2.271381  </a:t>
            </a:r>
            <a:r>
              <a:rPr lang="en-GB" dirty="0" err="1"/>
              <a:t>Trim_dac</a:t>
            </a:r>
            <a:r>
              <a:rPr lang="en-GB" dirty="0"/>
              <a:t>(0, 77) = 16.000000 </a:t>
            </a:r>
          </a:p>
          <a:p>
            <a:r>
              <a:rPr lang="en-GB" dirty="0"/>
              <a:t>Threshold(0, 78) = 2.301878  </a:t>
            </a:r>
            <a:r>
              <a:rPr lang="en-GB" dirty="0" err="1"/>
              <a:t>Trim_dac</a:t>
            </a:r>
            <a:r>
              <a:rPr lang="en-GB" dirty="0"/>
              <a:t>(0, 78) = 17.000000 </a:t>
            </a:r>
          </a:p>
          <a:p>
            <a:r>
              <a:rPr lang="en-GB" dirty="0"/>
              <a:t>Threshold(0, 79) = 2.326693  </a:t>
            </a:r>
            <a:r>
              <a:rPr lang="en-GB" dirty="0" err="1"/>
              <a:t>Trim_dac</a:t>
            </a:r>
            <a:r>
              <a:rPr lang="en-GB" dirty="0"/>
              <a:t>(0, 79) = 18.000000 </a:t>
            </a:r>
          </a:p>
          <a:p>
            <a:r>
              <a:rPr lang="en-GB" dirty="0"/>
              <a:t>Threshold(0, 80) = 2.315723  </a:t>
            </a:r>
            <a:r>
              <a:rPr lang="en-GB" dirty="0" err="1"/>
              <a:t>Trim_dac</a:t>
            </a:r>
            <a:r>
              <a:rPr lang="en-GB" dirty="0"/>
              <a:t>(0, 80) = 19.000000 </a:t>
            </a:r>
          </a:p>
          <a:p>
            <a:r>
              <a:rPr lang="en-GB" dirty="0"/>
              <a:t>Threshold(0, 81) = 2.315708  </a:t>
            </a:r>
            <a:r>
              <a:rPr lang="en-GB" dirty="0" err="1"/>
              <a:t>Trim_dac</a:t>
            </a:r>
            <a:r>
              <a:rPr lang="en-GB" dirty="0"/>
              <a:t>(0, 81) = 20.000000 </a:t>
            </a:r>
          </a:p>
          <a:p>
            <a:r>
              <a:rPr lang="en-GB" dirty="0"/>
              <a:t>Threshold(0, 82) = 2.364853  </a:t>
            </a:r>
            <a:r>
              <a:rPr lang="en-GB" dirty="0" err="1"/>
              <a:t>Trim_dac</a:t>
            </a:r>
            <a:r>
              <a:rPr lang="en-GB" dirty="0"/>
              <a:t>(0, 82) = 21.000000 </a:t>
            </a:r>
          </a:p>
          <a:p>
            <a:r>
              <a:rPr lang="en-GB" dirty="0"/>
              <a:t>Threshold(0, 83) = 2.360223  </a:t>
            </a:r>
            <a:r>
              <a:rPr lang="en-GB" dirty="0" err="1"/>
              <a:t>Trim_dac</a:t>
            </a:r>
            <a:r>
              <a:rPr lang="en-GB" dirty="0"/>
              <a:t>(0, 83) = 22.000000 </a:t>
            </a:r>
          </a:p>
          <a:p>
            <a:r>
              <a:rPr lang="en-GB" dirty="0"/>
              <a:t>Threshold(0, 84) = 2.354579  </a:t>
            </a:r>
            <a:r>
              <a:rPr lang="en-GB" dirty="0" err="1"/>
              <a:t>Trim_dac</a:t>
            </a:r>
            <a:r>
              <a:rPr lang="en-GB" dirty="0"/>
              <a:t>(0, 84) = 23.000000 </a:t>
            </a:r>
          </a:p>
          <a:p>
            <a:r>
              <a:rPr lang="en-GB" dirty="0"/>
              <a:t>Threshold(0, 85) = 2.374134  </a:t>
            </a:r>
            <a:r>
              <a:rPr lang="en-GB" dirty="0" err="1"/>
              <a:t>Trim_dac</a:t>
            </a:r>
            <a:r>
              <a:rPr lang="en-GB" dirty="0"/>
              <a:t>(0, 85) = 24.000000 </a:t>
            </a:r>
          </a:p>
          <a:p>
            <a:r>
              <a:rPr lang="en-GB" dirty="0"/>
              <a:t>Threshold(0, 86) = 2.377997  </a:t>
            </a:r>
            <a:r>
              <a:rPr lang="en-GB" dirty="0" err="1"/>
              <a:t>Trim_dac</a:t>
            </a:r>
            <a:r>
              <a:rPr lang="en-GB" dirty="0"/>
              <a:t>(0, 86) = 25.000000 </a:t>
            </a:r>
          </a:p>
          <a:p>
            <a:r>
              <a:rPr lang="en-GB" dirty="0"/>
              <a:t>Threshold(0, 87) = 2.380286  </a:t>
            </a:r>
            <a:r>
              <a:rPr lang="en-GB" dirty="0" err="1"/>
              <a:t>Trim_dac</a:t>
            </a:r>
            <a:r>
              <a:rPr lang="en-GB" dirty="0"/>
              <a:t>(0, 87) = 26.000000 </a:t>
            </a:r>
          </a:p>
          <a:p>
            <a:r>
              <a:rPr lang="en-GB" dirty="0"/>
              <a:t>Threshold(0, 88) = 2.412580  </a:t>
            </a:r>
            <a:r>
              <a:rPr lang="en-GB" dirty="0" err="1"/>
              <a:t>Trim_dac</a:t>
            </a:r>
            <a:r>
              <a:rPr lang="en-GB" dirty="0"/>
              <a:t>(0, 88) = 27.000000 </a:t>
            </a:r>
          </a:p>
          <a:p>
            <a:r>
              <a:rPr lang="en-GB" dirty="0"/>
              <a:t>Threshold(0, 89) = 2.414883  </a:t>
            </a:r>
            <a:r>
              <a:rPr lang="en-GB" dirty="0" err="1"/>
              <a:t>Trim_dac</a:t>
            </a:r>
            <a:r>
              <a:rPr lang="en-GB" dirty="0"/>
              <a:t>(0, 89) = 28.000000 </a:t>
            </a:r>
          </a:p>
          <a:p>
            <a:r>
              <a:rPr lang="en-GB" dirty="0"/>
              <a:t>Threshold(0, 90) = 2.430016  </a:t>
            </a:r>
            <a:r>
              <a:rPr lang="en-GB" dirty="0" err="1"/>
              <a:t>Trim_dac</a:t>
            </a:r>
            <a:r>
              <a:rPr lang="en-GB" dirty="0"/>
              <a:t>(0, 90) = 29.000000 </a:t>
            </a:r>
          </a:p>
          <a:p>
            <a:r>
              <a:rPr lang="en-GB" dirty="0"/>
              <a:t>Threshold(0, 91) = 2.442644  </a:t>
            </a:r>
            <a:r>
              <a:rPr lang="en-GB" dirty="0" err="1"/>
              <a:t>Trim_dac</a:t>
            </a:r>
            <a:r>
              <a:rPr lang="en-GB" dirty="0"/>
              <a:t>(0, 91) = 30.000000 </a:t>
            </a:r>
          </a:p>
          <a:p>
            <a:r>
              <a:rPr lang="en-GB" dirty="0"/>
              <a:t>Threshold(0, 92) = 2.467878  </a:t>
            </a:r>
            <a:r>
              <a:rPr lang="en-GB" dirty="0" err="1"/>
              <a:t>Trim_dac</a:t>
            </a:r>
            <a:r>
              <a:rPr lang="en-GB" dirty="0"/>
              <a:t>(0, 92) = 31.000000 </a:t>
            </a:r>
          </a:p>
          <a:p>
            <a:r>
              <a:rPr lang="en-GB" dirty="0"/>
              <a:t>Threshold(0, 93) = 2.454428  </a:t>
            </a:r>
            <a:r>
              <a:rPr lang="en-GB" dirty="0" err="1"/>
              <a:t>Trim_dac</a:t>
            </a:r>
            <a:r>
              <a:rPr lang="en-GB" dirty="0"/>
              <a:t>(0, 93) = 32.000000 </a:t>
            </a:r>
          </a:p>
          <a:p>
            <a:r>
              <a:rPr lang="en-GB" dirty="0"/>
              <a:t>Threshold(0, 94) = 2.460704  </a:t>
            </a:r>
            <a:r>
              <a:rPr lang="en-GB" dirty="0" err="1"/>
              <a:t>Trim_dac</a:t>
            </a:r>
            <a:r>
              <a:rPr lang="en-GB" dirty="0"/>
              <a:t>(0, 94) = 33.000000 </a:t>
            </a:r>
          </a:p>
          <a:p>
            <a:r>
              <a:rPr lang="en-GB" dirty="0"/>
              <a:t>Threshold(0, 95) = 2.467975  </a:t>
            </a:r>
            <a:r>
              <a:rPr lang="en-GB" dirty="0" err="1"/>
              <a:t>Trim_dac</a:t>
            </a:r>
            <a:r>
              <a:rPr lang="en-GB" dirty="0"/>
              <a:t>(0, 95) = 34.000000 </a:t>
            </a:r>
          </a:p>
          <a:p>
            <a:r>
              <a:rPr lang="en-GB" dirty="0"/>
              <a:t>Threshold(0, 96) = 2.482014  </a:t>
            </a:r>
            <a:r>
              <a:rPr lang="en-GB" dirty="0" err="1"/>
              <a:t>Trim_dac</a:t>
            </a:r>
            <a:r>
              <a:rPr lang="en-GB" dirty="0"/>
              <a:t>(0, 96) = 35.000000 </a:t>
            </a:r>
          </a:p>
          <a:p>
            <a:r>
              <a:rPr lang="en-GB" dirty="0"/>
              <a:t>Threshold(0, 97) = 2.528907  </a:t>
            </a:r>
            <a:r>
              <a:rPr lang="en-GB" dirty="0" err="1"/>
              <a:t>Trim_dac</a:t>
            </a:r>
            <a:r>
              <a:rPr lang="en-GB" dirty="0"/>
              <a:t>(0, 97) = 36.000000 </a:t>
            </a:r>
          </a:p>
          <a:p>
            <a:r>
              <a:rPr lang="en-GB" dirty="0"/>
              <a:t>Threshold(0, 98) = 2.491166  </a:t>
            </a:r>
            <a:r>
              <a:rPr lang="en-GB" dirty="0" err="1"/>
              <a:t>Trim_dac</a:t>
            </a:r>
            <a:r>
              <a:rPr lang="en-GB" dirty="0"/>
              <a:t>(0, 98) = 37.000000 </a:t>
            </a:r>
          </a:p>
          <a:p>
            <a:r>
              <a:rPr lang="en-GB" dirty="0"/>
              <a:t>Threshold(0, 99) = 2.549077  </a:t>
            </a:r>
            <a:r>
              <a:rPr lang="en-GB" dirty="0" err="1"/>
              <a:t>Trim_dac</a:t>
            </a:r>
            <a:r>
              <a:rPr lang="en-GB" dirty="0"/>
              <a:t>(0, 99) = 38.000000 </a:t>
            </a:r>
          </a:p>
          <a:p>
            <a:r>
              <a:rPr lang="en-GB" dirty="0"/>
              <a:t>Threshold(0, 100) = 2.584249  </a:t>
            </a:r>
            <a:r>
              <a:rPr lang="en-GB" dirty="0" err="1"/>
              <a:t>Trim_dac</a:t>
            </a:r>
            <a:r>
              <a:rPr lang="en-GB" dirty="0"/>
              <a:t>(0, 100) = 39.000000 </a:t>
            </a:r>
          </a:p>
          <a:p>
            <a:r>
              <a:rPr lang="en-GB" dirty="0"/>
              <a:t>Threshold(0, 101) = 2.565440  </a:t>
            </a:r>
            <a:r>
              <a:rPr lang="en-GB" dirty="0" err="1"/>
              <a:t>Trim_dac</a:t>
            </a:r>
            <a:r>
              <a:rPr lang="en-GB" dirty="0"/>
              <a:t>(0, 101) = 40.000000 </a:t>
            </a:r>
          </a:p>
          <a:p>
            <a:r>
              <a:rPr lang="en-GB" dirty="0"/>
              <a:t>Threshold(0, 102) = 2.568105  </a:t>
            </a:r>
            <a:r>
              <a:rPr lang="en-GB" dirty="0" err="1"/>
              <a:t>Trim_dac</a:t>
            </a:r>
            <a:r>
              <a:rPr lang="en-GB" dirty="0"/>
              <a:t>(0, 102) = 41.000000 </a:t>
            </a:r>
          </a:p>
          <a:p>
            <a:r>
              <a:rPr lang="en-GB" dirty="0"/>
              <a:t>Threshold(0, 103) = 2.584871  </a:t>
            </a:r>
            <a:r>
              <a:rPr lang="en-GB" dirty="0" err="1"/>
              <a:t>Trim_dac</a:t>
            </a:r>
            <a:r>
              <a:rPr lang="en-GB" dirty="0"/>
              <a:t>(0, 103) = 42.000000 </a:t>
            </a:r>
          </a:p>
          <a:p>
            <a:r>
              <a:rPr lang="en-GB" dirty="0"/>
              <a:t>Threshold(0, 104) = 2.599778  </a:t>
            </a:r>
            <a:r>
              <a:rPr lang="en-GB" dirty="0" err="1"/>
              <a:t>Trim_dac</a:t>
            </a:r>
            <a:r>
              <a:rPr lang="en-GB" dirty="0"/>
              <a:t>(0, 104) = 43.000000 </a:t>
            </a:r>
          </a:p>
          <a:p>
            <a:r>
              <a:rPr lang="en-GB" dirty="0"/>
              <a:t>Threshold(0, 105) = 2.607405  </a:t>
            </a:r>
            <a:r>
              <a:rPr lang="en-GB" dirty="0" err="1"/>
              <a:t>Trim_dac</a:t>
            </a:r>
            <a:r>
              <a:rPr lang="en-GB" dirty="0"/>
              <a:t>(0, 105) = 44.000000 </a:t>
            </a:r>
          </a:p>
          <a:p>
            <a:r>
              <a:rPr lang="en-GB" dirty="0"/>
              <a:t>Threshold(0, 106) = 2.615596  </a:t>
            </a:r>
            <a:r>
              <a:rPr lang="en-GB" dirty="0" err="1"/>
              <a:t>Trim_dac</a:t>
            </a:r>
            <a:r>
              <a:rPr lang="en-GB" dirty="0"/>
              <a:t>(0, 106) = 45.000000 </a:t>
            </a:r>
          </a:p>
          <a:p>
            <a:r>
              <a:rPr lang="en-GB" dirty="0"/>
              <a:t>Threshold(0, 107) = 2.612607  </a:t>
            </a:r>
            <a:r>
              <a:rPr lang="en-GB" dirty="0" err="1"/>
              <a:t>Trim_dac</a:t>
            </a:r>
            <a:r>
              <a:rPr lang="en-GB" dirty="0"/>
              <a:t>(0, 107) = 46.000000 </a:t>
            </a:r>
          </a:p>
          <a:p>
            <a:r>
              <a:rPr lang="en-GB" dirty="0"/>
              <a:t>Threshold(0, 108) = 2.641987  </a:t>
            </a:r>
            <a:r>
              <a:rPr lang="en-GB" dirty="0" err="1"/>
              <a:t>Trim_dac</a:t>
            </a:r>
            <a:r>
              <a:rPr lang="en-GB" dirty="0"/>
              <a:t>(0, 108) = 47.000000 </a:t>
            </a:r>
          </a:p>
          <a:p>
            <a:r>
              <a:rPr lang="en-GB" dirty="0"/>
              <a:t>Threshold(0, 109) = 2.654884  </a:t>
            </a:r>
            <a:r>
              <a:rPr lang="en-GB" dirty="0" err="1"/>
              <a:t>Trim_dac</a:t>
            </a:r>
            <a:r>
              <a:rPr lang="en-GB" dirty="0"/>
              <a:t>(0, 109) = 48.000000 </a:t>
            </a:r>
          </a:p>
          <a:p>
            <a:r>
              <a:rPr lang="en-GB" dirty="0"/>
              <a:t>Threshold(0, 110) = 2.688882  </a:t>
            </a:r>
            <a:r>
              <a:rPr lang="en-GB" dirty="0" err="1"/>
              <a:t>Trim_dac</a:t>
            </a:r>
            <a:r>
              <a:rPr lang="en-GB" dirty="0"/>
              <a:t>(0, 110) = 49.000000 </a:t>
            </a:r>
          </a:p>
          <a:p>
            <a:r>
              <a:rPr lang="en-GB" dirty="0"/>
              <a:t>Threshold(0, 111) = 2.680698  </a:t>
            </a:r>
            <a:r>
              <a:rPr lang="en-GB" dirty="0" err="1"/>
              <a:t>Trim_dac</a:t>
            </a:r>
            <a:r>
              <a:rPr lang="en-GB" dirty="0"/>
              <a:t>(0, 111) = 50.000000 </a:t>
            </a:r>
          </a:p>
          <a:p>
            <a:r>
              <a:rPr lang="en-GB" dirty="0"/>
              <a:t>Threshold(0, 112) = 2.690155  </a:t>
            </a:r>
            <a:r>
              <a:rPr lang="en-GB" dirty="0" err="1"/>
              <a:t>Trim_dac</a:t>
            </a:r>
            <a:r>
              <a:rPr lang="en-GB" dirty="0"/>
              <a:t>(0, 112) = 51.000000 </a:t>
            </a:r>
          </a:p>
          <a:p>
            <a:r>
              <a:rPr lang="en-GB" dirty="0"/>
              <a:t>Threshold(0, 113) = 2.762506  </a:t>
            </a:r>
            <a:r>
              <a:rPr lang="en-GB" dirty="0" err="1"/>
              <a:t>Trim_dac</a:t>
            </a:r>
            <a:r>
              <a:rPr lang="en-GB" dirty="0"/>
              <a:t>(0, 113) = 52.000000 </a:t>
            </a:r>
          </a:p>
          <a:p>
            <a:r>
              <a:rPr lang="en-GB" dirty="0"/>
              <a:t>Threshold(0, 114) = 2.703790  </a:t>
            </a:r>
            <a:r>
              <a:rPr lang="en-GB" dirty="0" err="1"/>
              <a:t>Trim_dac</a:t>
            </a:r>
            <a:r>
              <a:rPr lang="en-GB" dirty="0"/>
              <a:t>(0, 114) = 53.000000 </a:t>
            </a:r>
          </a:p>
          <a:p>
            <a:r>
              <a:rPr lang="en-GB" dirty="0"/>
              <a:t>Threshold(0, 115) = 2.754234  </a:t>
            </a:r>
            <a:r>
              <a:rPr lang="en-GB" dirty="0" err="1"/>
              <a:t>Trim_dac</a:t>
            </a:r>
            <a:r>
              <a:rPr lang="en-GB" dirty="0"/>
              <a:t>(0, 115) = 54.000000 </a:t>
            </a:r>
          </a:p>
          <a:p>
            <a:r>
              <a:rPr lang="en-GB" dirty="0"/>
              <a:t>Threshold(0, 116) = 2.763567  </a:t>
            </a:r>
            <a:r>
              <a:rPr lang="en-GB" dirty="0" err="1"/>
              <a:t>Trim_dac</a:t>
            </a:r>
            <a:r>
              <a:rPr lang="en-GB" dirty="0"/>
              <a:t>(0, 116) = 55.000000 </a:t>
            </a:r>
          </a:p>
          <a:p>
            <a:r>
              <a:rPr lang="en-GB" dirty="0"/>
              <a:t>Threshold(0, 117) = 2.749501  </a:t>
            </a:r>
            <a:r>
              <a:rPr lang="en-GB" dirty="0" err="1"/>
              <a:t>Trim_dac</a:t>
            </a:r>
            <a:r>
              <a:rPr lang="en-GB" dirty="0"/>
              <a:t>(0, 117) = 56.000000 </a:t>
            </a:r>
          </a:p>
          <a:p>
            <a:r>
              <a:rPr lang="en-GB" dirty="0"/>
              <a:t>Threshold(0, 118) = 2.771030  </a:t>
            </a:r>
            <a:r>
              <a:rPr lang="en-GB" dirty="0" err="1"/>
              <a:t>Trim_dac</a:t>
            </a:r>
            <a:r>
              <a:rPr lang="en-GB" dirty="0"/>
              <a:t>(0, 118) = 57.000000 </a:t>
            </a:r>
          </a:p>
          <a:p>
            <a:r>
              <a:rPr lang="en-GB" dirty="0"/>
              <a:t>Threshold(0, 119) = 2.798224  </a:t>
            </a:r>
            <a:r>
              <a:rPr lang="en-GB" dirty="0" err="1"/>
              <a:t>Trim_dac</a:t>
            </a:r>
            <a:r>
              <a:rPr lang="en-GB" dirty="0"/>
              <a:t>(0, 119) = 58.000000 </a:t>
            </a:r>
          </a:p>
          <a:p>
            <a:r>
              <a:rPr lang="en-GB" dirty="0"/>
              <a:t>Threshold(0, 120) = 2.769989  </a:t>
            </a:r>
            <a:r>
              <a:rPr lang="en-GB" dirty="0" err="1"/>
              <a:t>Trim_dac</a:t>
            </a:r>
            <a:r>
              <a:rPr lang="en-GB" dirty="0"/>
              <a:t>(0, 120) = 59.000000 </a:t>
            </a:r>
          </a:p>
          <a:p>
            <a:r>
              <a:rPr lang="en-GB" dirty="0"/>
              <a:t>Threshold(0, 121) = 2.786704  </a:t>
            </a:r>
            <a:r>
              <a:rPr lang="en-GB" dirty="0" err="1"/>
              <a:t>Trim_dac</a:t>
            </a:r>
            <a:r>
              <a:rPr lang="en-GB" dirty="0"/>
              <a:t>(0, 121) = 60.000000 </a:t>
            </a:r>
          </a:p>
        </p:txBody>
      </p:sp>
    </p:spTree>
    <p:extLst>
      <p:ext uri="{BB962C8B-B14F-4D97-AF65-F5344CB8AC3E}">
        <p14:creationId xmlns:p14="http://schemas.microsoft.com/office/powerpoint/2010/main" val="125560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Threshold trimming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Clear all </a:t>
            </a:r>
            <a:r>
              <a:rPr lang="en-GB" dirty="0" err="1" smtClean="0"/>
              <a:t>trim_dac</a:t>
            </a:r>
            <a:r>
              <a:rPr lang="en-GB" dirty="0" smtClean="0"/>
              <a:t> values to 0 for all the channels.</a:t>
            </a:r>
          </a:p>
          <a:p>
            <a:r>
              <a:rPr lang="en-GB" dirty="0" smtClean="0"/>
              <a:t>Perform </a:t>
            </a:r>
            <a:r>
              <a:rPr lang="en-GB" dirty="0" err="1" smtClean="0"/>
              <a:t>scurve</a:t>
            </a:r>
            <a:r>
              <a:rPr lang="en-GB" dirty="0" smtClean="0"/>
              <a:t> for all channels to get </a:t>
            </a:r>
            <a:r>
              <a:rPr lang="en-GB" dirty="0" err="1" smtClean="0"/>
              <a:t>Mean_threshold</a:t>
            </a:r>
            <a:r>
              <a:rPr lang="en-GB" dirty="0" smtClean="0"/>
              <a:t> &amp; </a:t>
            </a:r>
            <a:r>
              <a:rPr lang="en-GB" dirty="0" err="1" smtClean="0"/>
              <a:t>Mean_enc</a:t>
            </a:r>
            <a:r>
              <a:rPr lang="en-GB" dirty="0" smtClean="0"/>
              <a:t> values @ </a:t>
            </a:r>
            <a:r>
              <a:rPr lang="en-GB" dirty="0" err="1" smtClean="0"/>
              <a:t>Arm_dac</a:t>
            </a:r>
            <a:r>
              <a:rPr lang="en-GB" dirty="0" smtClean="0"/>
              <a:t>= 2fC.</a:t>
            </a:r>
          </a:p>
          <a:p>
            <a:r>
              <a:rPr lang="en-GB" dirty="0" smtClean="0"/>
              <a:t>Starting from ch0, get </a:t>
            </a:r>
            <a:r>
              <a:rPr lang="en-GB" dirty="0" err="1" smtClean="0"/>
              <a:t>trim_dac</a:t>
            </a:r>
            <a:r>
              <a:rPr lang="en-GB" dirty="0" smtClean="0"/>
              <a:t> vs. Threshold curve and use linear fit to get </a:t>
            </a:r>
            <a:r>
              <a:rPr lang="en-GB" dirty="0" err="1" smtClean="0"/>
              <a:t>trim_dac</a:t>
            </a:r>
            <a:r>
              <a:rPr lang="en-GB" dirty="0" smtClean="0"/>
              <a:t> value which gives Threshold of 2fC.</a:t>
            </a:r>
          </a:p>
          <a:p>
            <a:r>
              <a:rPr lang="en-GB" dirty="0" smtClean="0"/>
              <a:t>Repeat this for all 128 channels and get </a:t>
            </a:r>
            <a:r>
              <a:rPr lang="en-GB" dirty="0" err="1" smtClean="0"/>
              <a:t>trim_dac</a:t>
            </a:r>
            <a:r>
              <a:rPr lang="en-GB" dirty="0" smtClean="0"/>
              <a:t> values from curve fitting method.</a:t>
            </a:r>
          </a:p>
          <a:p>
            <a:r>
              <a:rPr lang="en-GB" dirty="0" smtClean="0"/>
              <a:t>Repeat </a:t>
            </a:r>
            <a:r>
              <a:rPr lang="en-GB" dirty="0" err="1" smtClean="0"/>
              <a:t>scurve</a:t>
            </a:r>
            <a:r>
              <a:rPr lang="en-GB" dirty="0" smtClean="0"/>
              <a:t> all channels post trimming to compare the results.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10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Performed s-curves at [5fC, 4fC,3fC,2fC,1fC] before trimming of </a:t>
            </a:r>
            <a:r>
              <a:rPr lang="en-GB" dirty="0" err="1" smtClean="0"/>
              <a:t>dacs</a:t>
            </a:r>
            <a:r>
              <a:rPr lang="en-GB" dirty="0" smtClean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Set </a:t>
            </a:r>
            <a:r>
              <a:rPr lang="en-GB" dirty="0" err="1" smtClean="0"/>
              <a:t>Arming_dac</a:t>
            </a:r>
            <a:r>
              <a:rPr lang="en-GB" dirty="0" smtClean="0"/>
              <a:t> = 2fC for threshold trimming routine and performed trimming.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Repeated s-curves at [5fC, 4fC,3fC,2fC,1fC]  after threshold trimming to compare the results.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5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14" y="169183"/>
            <a:ext cx="10515600" cy="1325563"/>
          </a:xfrm>
        </p:spPr>
        <p:txBody>
          <a:bodyPr/>
          <a:lstStyle/>
          <a:p>
            <a:r>
              <a:rPr lang="en-GB" dirty="0" err="1" smtClean="0"/>
              <a:t>Scurve</a:t>
            </a:r>
            <a:r>
              <a:rPr lang="en-GB" dirty="0" smtClean="0"/>
              <a:t> plots before &amp; after trimming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151164"/>
            <a:ext cx="7290707" cy="5540149"/>
          </a:xfrm>
        </p:spPr>
      </p:pic>
      <p:sp>
        <p:nvSpPr>
          <p:cNvPr id="5" name="TextBox 4"/>
          <p:cNvSpPr txBox="1"/>
          <p:nvPr/>
        </p:nvSpPr>
        <p:spPr>
          <a:xfrm>
            <a:off x="7429500" y="1396093"/>
            <a:ext cx="38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used </a:t>
            </a:r>
            <a:r>
              <a:rPr lang="en-GB" dirty="0" err="1" smtClean="0"/>
              <a:t>Arming_Th</a:t>
            </a:r>
            <a:r>
              <a:rPr lang="en-GB" dirty="0" smtClean="0"/>
              <a:t> =[1,2,3,4,5]</a:t>
            </a:r>
            <a:r>
              <a:rPr lang="en-GB" dirty="0" err="1" smtClean="0"/>
              <a:t>fC</a:t>
            </a:r>
            <a:r>
              <a:rPr lang="en-GB" dirty="0" smtClean="0"/>
              <a:t> for extracting different s-curves.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829342" y="1026761"/>
            <a:ext cx="131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25,HG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1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053"/>
          </a:xfrm>
        </p:spPr>
        <p:txBody>
          <a:bodyPr/>
          <a:lstStyle/>
          <a:p>
            <a:r>
              <a:rPr lang="en-GB" dirty="0" smtClean="0"/>
              <a:t>Threshold plots comparison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9" y="1102178"/>
            <a:ext cx="11674927" cy="5649686"/>
          </a:xfrm>
        </p:spPr>
      </p:pic>
    </p:spTree>
    <p:extLst>
      <p:ext uri="{BB962C8B-B14F-4D97-AF65-F5344CB8AC3E}">
        <p14:creationId xmlns:p14="http://schemas.microsoft.com/office/powerpoint/2010/main" val="17672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232"/>
          </a:xfrm>
        </p:spPr>
        <p:txBody>
          <a:bodyPr/>
          <a:lstStyle/>
          <a:p>
            <a:r>
              <a:rPr lang="en-GB" dirty="0" smtClean="0"/>
              <a:t>Threshold histograms comparison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061358"/>
            <a:ext cx="11813721" cy="5715000"/>
          </a:xfrm>
        </p:spPr>
      </p:pic>
    </p:spTree>
    <p:extLst>
      <p:ext uri="{BB962C8B-B14F-4D97-AF65-F5344CB8AC3E}">
        <p14:creationId xmlns:p14="http://schemas.microsoft.com/office/powerpoint/2010/main" val="19059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Arming Threshold(</a:t>
            </a:r>
            <a:r>
              <a:rPr lang="en-GB" dirty="0" err="1" smtClean="0"/>
              <a:t>Arm_dac</a:t>
            </a:r>
            <a:r>
              <a:rPr lang="en-GB" dirty="0" smtClean="0"/>
              <a:t>) vs. ENC plot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379764"/>
            <a:ext cx="11299371" cy="5265965"/>
          </a:xfrm>
        </p:spPr>
      </p:pic>
    </p:spTree>
    <p:extLst>
      <p:ext uri="{BB962C8B-B14F-4D97-AF65-F5344CB8AC3E}">
        <p14:creationId xmlns:p14="http://schemas.microsoft.com/office/powerpoint/2010/main" val="28579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r>
              <a:rPr lang="en-GB" dirty="0" err="1" smtClean="0"/>
              <a:t>Arm_dac</a:t>
            </a:r>
            <a:r>
              <a:rPr lang="en-GB" dirty="0" smtClean="0"/>
              <a:t> to </a:t>
            </a:r>
            <a:r>
              <a:rPr lang="en-GB" dirty="0" err="1" smtClean="0"/>
              <a:t>fC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24106" y="3634622"/>
            <a:ext cx="4808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Set </a:t>
            </a:r>
            <a:r>
              <a:rPr lang="en-GB" dirty="0" err="1" smtClean="0"/>
              <a:t>Arm_dac</a:t>
            </a:r>
            <a:r>
              <a:rPr lang="en-GB" dirty="0" smtClean="0"/>
              <a:t>=0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Run </a:t>
            </a:r>
            <a:r>
              <a:rPr lang="en-GB" dirty="0" err="1" smtClean="0"/>
              <a:t>scurve</a:t>
            </a:r>
            <a:r>
              <a:rPr lang="en-GB" dirty="0" smtClean="0"/>
              <a:t> all channels.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Calculate mean  threshold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Increment </a:t>
            </a:r>
            <a:r>
              <a:rPr lang="en-GB" dirty="0" err="1" smtClean="0"/>
              <a:t>arm_dac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Loop 2 to 4 until </a:t>
            </a:r>
            <a:r>
              <a:rPr lang="en-GB" dirty="0" err="1" smtClean="0"/>
              <a:t>arm_dac</a:t>
            </a:r>
            <a:r>
              <a:rPr lang="en-GB" dirty="0" smtClean="0"/>
              <a:t> =100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Removed outliers and fitted the curve with linear fit model to get </a:t>
            </a:r>
            <a:r>
              <a:rPr lang="en-GB" dirty="0" err="1" smtClean="0"/>
              <a:t>fC</a:t>
            </a:r>
            <a:r>
              <a:rPr lang="en-GB" dirty="0" smtClean="0"/>
              <a:t> for arm </a:t>
            </a:r>
            <a:r>
              <a:rPr lang="en-GB" dirty="0" err="1" smtClean="0"/>
              <a:t>dac</a:t>
            </a:r>
            <a:r>
              <a:rPr lang="en-GB" dirty="0" smtClean="0"/>
              <a:t> steps.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Arm_dac</a:t>
            </a:r>
            <a:r>
              <a:rPr lang="en-GB" dirty="0" smtClean="0"/>
              <a:t> = </a:t>
            </a:r>
            <a:r>
              <a:rPr lang="en-GB" dirty="0"/>
              <a:t>m</a:t>
            </a:r>
            <a:r>
              <a:rPr lang="en-GB" dirty="0" smtClean="0"/>
              <a:t> * (</a:t>
            </a:r>
            <a:r>
              <a:rPr lang="en-GB" dirty="0" err="1" smtClean="0"/>
              <a:t>fC</a:t>
            </a:r>
            <a:r>
              <a:rPr lang="en-GB" dirty="0" smtClean="0"/>
              <a:t>) + c; 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6" y="1360020"/>
            <a:ext cx="5156462" cy="455918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77" y="71290"/>
            <a:ext cx="4362520" cy="34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Trim_dac</a:t>
            </a:r>
            <a:r>
              <a:rPr lang="en-GB" dirty="0" smtClean="0"/>
              <a:t> Plot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843101" y="1574276"/>
            <a:ext cx="28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Arming_th</a:t>
            </a:r>
            <a:r>
              <a:rPr lang="en-GB" dirty="0" smtClean="0"/>
              <a:t> = 2fC (Target )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6" y="1690688"/>
            <a:ext cx="6051097" cy="417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5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1726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Threshold Trimming Runs </vt:lpstr>
      <vt:lpstr>Threshold trimming algorithm</vt:lpstr>
      <vt:lpstr>Run1</vt:lpstr>
      <vt:lpstr>Scurve plots before &amp; after trimming </vt:lpstr>
      <vt:lpstr>Threshold plots comparison</vt:lpstr>
      <vt:lpstr>Threshold histograms comparison</vt:lpstr>
      <vt:lpstr>Arming Threshold(Arm_dac) vs. ENC plot</vt:lpstr>
      <vt:lpstr>Arm_dac to fC </vt:lpstr>
      <vt:lpstr>Trim_dac Plot 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Threshold Trimming Runs</dc:title>
  <dc:creator>Aamir Irshad</dc:creator>
  <cp:lastModifiedBy>Aamir Irshad</cp:lastModifiedBy>
  <cp:revision>15</cp:revision>
  <dcterms:created xsi:type="dcterms:W3CDTF">2018-05-15T09:03:41Z</dcterms:created>
  <dcterms:modified xsi:type="dcterms:W3CDTF">2018-05-17T09:44:37Z</dcterms:modified>
</cp:coreProperties>
</file>