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9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17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40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238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147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9515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27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367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1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ACE04-F0D0-4955-87DA-3E9548AB2495}" type="datetimeFigureOut">
              <a:rPr lang="en-AE" smtClean="0"/>
              <a:t>27/04/2025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EF68F7-C6C9-40EB-B6B7-694C36813821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00EE-4A4D-3398-F4C3-053DA3235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Approximating Chess Evaluation Functions with Deep Learning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A5D48-A6CC-E127-09F5-16B6A3A97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CMPE 401 Final Project Presentation, Syed Aamir </a:t>
            </a:r>
            <a:r>
              <a:rPr lang="en-US" dirty="0" err="1"/>
              <a:t>AHmed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8413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D2E1-9DD5-0071-8CA8-EC7244B1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Single Task Transformer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CECAF-A32C-4EB1-5538-45E58099A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5" y="1846263"/>
            <a:ext cx="8440235" cy="4022725"/>
          </a:xfrm>
        </p:spPr>
      </p:pic>
    </p:spTree>
    <p:extLst>
      <p:ext uri="{BB962C8B-B14F-4D97-AF65-F5344CB8AC3E}">
        <p14:creationId xmlns:p14="http://schemas.microsoft.com/office/powerpoint/2010/main" val="278674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6CD-7BA3-CBBD-BE62-02E5D1FF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MLP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13ED-E21E-6CB9-3876-FF320984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MLP demonstrated competitive results, slightly behind the CNN but comparable to the Transformer. Key Metrics: Test MAE = 0.1750, Test Accuracy = 0.7825, Training Time = 1h 53m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 quite the best, but considering that it was a relatively simple architecture with no additional features than piece information (most of which were 0’s), it is an interesting result.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E7E72-0C51-2783-1298-D685E996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8" y="3326644"/>
            <a:ext cx="6009145" cy="2912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D6975-B411-39A5-3325-732CD59A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79" y="3428999"/>
            <a:ext cx="5648323" cy="27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486A-C0B5-98CD-3E82-5AF0D471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Limitations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8B72-B728-9429-3F6C-1A8E8839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architectures can learn to approximate Stockfish evaluations and predict win probabilities, validating the supervised, multi-task approach. CNN's success highlights the value of spatial inductive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Limitations included using only ~1/3 of the available data, computational resource constraints limiting model complexity/training duration, potentially suboptimal input representations (lacking move history), and information loss from clamping evaluation scores.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967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2524-BA48-604A-DD67-9D800176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Conclusion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DAAD-17CD-FF96-1497-55DCC942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Future Work: Train on the full dataset, incorporate move history/temporal context, refine target evaluation mapping, explore architectural enhancements/hybrids, and perform detailed inference efficiency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Conclusion: End-to-end deep learning, particularly CNNs, shows promise for chess evaluation approximation directly from board states, offering insights into capturing complex game heuristics.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1218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E143-F1BE-FDF6-F7A7-20BFC89F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185" y="2577130"/>
            <a:ext cx="4208235" cy="1450757"/>
          </a:xfrm>
        </p:spPr>
        <p:txBody>
          <a:bodyPr>
            <a:normAutofit/>
          </a:bodyPr>
          <a:lstStyle/>
          <a:p>
            <a:r>
              <a:rPr lang="en-US" sz="7200" dirty="0"/>
              <a:t>Demo!</a:t>
            </a:r>
            <a:endParaRPr lang="en-AE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E8F4-7380-B823-9080-9581AFF2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6187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D7E2-9960-1B42-79E0-B03C93B6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670A-D218-AFDD-9E98-08EA4633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Chess is a complex game of perfect information. Traditional engines use search and evaluation functions; this project uses supervised learning on board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Positions are represented using Forsyth-Edwards Notation (FEN), a standard text format describing piece placement, side to move, castling rights, etc., which is then converted into numerical input for the models.</a:t>
            </a: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CCA20-226C-731E-D908-BA99D94A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26" y="4592980"/>
            <a:ext cx="5125165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29299-0CD5-838E-D713-CCFF8107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053" y="3539904"/>
            <a:ext cx="2815000" cy="28111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9EC446-8179-B35D-C7DA-12D014E635C4}"/>
              </a:ext>
            </a:extLst>
          </p:cNvPr>
          <p:cNvCxnSpPr/>
          <p:nvPr/>
        </p:nvCxnSpPr>
        <p:spPr>
          <a:xfrm>
            <a:off x="5205743" y="4945454"/>
            <a:ext cx="920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2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C164-BE52-21F5-CA60-8489B13F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Neural Nets Evaluate Chess Positions Like an Engine?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6FC4-C2BF-6F3D-7B56-A1C03EA0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06403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core problem is determining if end-to-end deep learning models can accurately predict Stockfish's evaluation (</a:t>
            </a:r>
            <a:r>
              <a:rPr lang="en-US" dirty="0">
                <a:effectLst/>
              </a:rPr>
              <a:t>ESF</a:t>
            </a:r>
            <a:r>
              <a:rPr lang="en-US" dirty="0"/>
              <a:t>​) solely from a board state (</a:t>
            </a:r>
            <a:r>
              <a:rPr lang="en-US" dirty="0">
                <a:effectLst/>
              </a:rPr>
              <a:t>S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questions involve comparing the accuracy (MAE) and efficiency (training steps till convergence) and assessing if multi-task learning (predicting win probability along with evaluation) improves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MAE = mean absolute error. Stockfish evals were scaled down by 10, to be in the range -1 to 1, so MAE of 0.1 implies an error of 1 pawn in terms of Stockfish rating.</a:t>
            </a:r>
            <a:endParaRPr lang="en-A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1F68E-2430-D072-4A3A-A38620C7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2437"/>
            <a:ext cx="5559771" cy="3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8975-72D4-95F6-CCC7-60640F24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E186-7CEF-9EA0-281C-E34845BF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project investigates using deep learning (CNN, Transformer, MLP) to approximate Stockfish's chess evaluation function directly from board positions, avoiding traditional search or extensive self-play like AlphaZero.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goal is to compare these architectures on accuracy, training time, and inference speed to find the most effective model for capturing the nuanced evaluation of chess positions.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646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AA55-6B26-72B3-83B4-145F0AE2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Preparation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1D7A-7D8F-4EF8-2B16-912FB21E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dataset of ~60 million unique positions was curated from the </a:t>
            </a:r>
            <a:r>
              <a:rPr lang="en-US" dirty="0" err="1"/>
              <a:t>Lichess</a:t>
            </a:r>
            <a:r>
              <a:rPr lang="en-US" dirty="0"/>
              <a:t> database (&gt;200 million positions), each labeled with a Stockfish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FEN strings were preprocessed differently for each architecture: token sequences for the Transformer, and 17-channel 8x8 feature maps (piece positions, castling, side-to-move) for CNN and MLP. A binary win/loss label was also derived.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8377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8E68-1EF1-EB8B-0ACA-8D8157D6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1BED-2680-704E-0637-55F103D7D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CNN (</a:t>
            </a:r>
            <a:r>
              <a:rPr lang="en-US" b="1" dirty="0" err="1"/>
              <a:t>ResNet</a:t>
            </a:r>
            <a:r>
              <a:rPr lang="en-US" b="1" dirty="0"/>
              <a:t>-like):</a:t>
            </a:r>
            <a:r>
              <a:rPr lang="en-US" dirty="0"/>
              <a:t> Processes 17x8x8 feature maps using convolutional layers and residual blocks to capture spatial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Transformer:</a:t>
            </a:r>
            <a:r>
              <a:rPr lang="en-US" dirty="0"/>
              <a:t> Processes tokenized FEN sequences using embedding layers and attention mechanisms to model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MLP:</a:t>
            </a:r>
            <a:r>
              <a:rPr lang="en-US" dirty="0"/>
              <a:t> Processes a flattened version of the 17x8x8 feature maps through a feedforward network.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EA235-CA12-CF8B-7C20-0A18BC957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4323296" cy="2117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337E4-9AF1-EA0B-76FA-D2AF6FD13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88" y="3697314"/>
            <a:ext cx="3898390" cy="28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C5B1-54B7-7930-1DDC-17289FEB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Convolutional Neural Network (CNN)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0D79-62C8-5EAF-938D-D94257F6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Achieved the best overall performance on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Metrics: Test MAE = 0.1579, Test Accuracy (Win Prediction) = 0.8027, Training Time = 1h 45m.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B348A-9475-41A7-282D-90D49FFB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4" y="3199102"/>
            <a:ext cx="5706914" cy="277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4D8A2-3C5A-1603-7D23-D3528D19D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07" y="3060098"/>
            <a:ext cx="6181093" cy="299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0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B3F-29BF-BA93-AB1F-07F42D52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A4885-EF12-E278-3F83-ABF7B032D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86" y="1170344"/>
            <a:ext cx="9111228" cy="4379431"/>
          </a:xfrm>
        </p:spPr>
      </p:pic>
    </p:spTree>
    <p:extLst>
      <p:ext uri="{BB962C8B-B14F-4D97-AF65-F5344CB8AC3E}">
        <p14:creationId xmlns:p14="http://schemas.microsoft.com/office/powerpoint/2010/main" val="391146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CF19-2898-0BCA-3158-0EB8667C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Transformer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2089-CA92-DAC2-D621-1BF49CDC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Showed competence but was slightly outperformed by the CNN. An initial baseline run (evaluation only) achieved MAE 0.1984.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Metrics (Final Multi-Task): Test MAE = 0.1663, Test Accuracy = 0.7892, Training Time = 2h 10m.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53BA-D855-8EFD-BFB1-D1E25DD3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3354294"/>
            <a:ext cx="6023426" cy="2899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48AC9-755F-43E3-3ACC-DBC5DD406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00" y="3429000"/>
            <a:ext cx="6133933" cy="28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1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707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Approximating Chess Evaluation Functions with Deep Learning</vt:lpstr>
      <vt:lpstr>Introduction</vt:lpstr>
      <vt:lpstr>Can Neural Nets Evaluate Chess Positions Like an Engine?</vt:lpstr>
      <vt:lpstr>Scope of the Project</vt:lpstr>
      <vt:lpstr>Data and Preparation</vt:lpstr>
      <vt:lpstr>Model Architectures</vt:lpstr>
      <vt:lpstr>Results - Convolutional Neural Network (CNN)</vt:lpstr>
      <vt:lpstr>PowerPoint Presentation</vt:lpstr>
      <vt:lpstr>Results - Transformer</vt:lpstr>
      <vt:lpstr>Results – Single Task Transformer</vt:lpstr>
      <vt:lpstr>Results - MLP</vt:lpstr>
      <vt:lpstr>Discussion &amp; Limitations</vt:lpstr>
      <vt:lpstr>Future Work &amp; Conclusion 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saamir@student.ubc.ca</dc:creator>
  <cp:lastModifiedBy>saamir@student.ubc.ca</cp:lastModifiedBy>
  <cp:revision>20</cp:revision>
  <dcterms:created xsi:type="dcterms:W3CDTF">2025-04-27T10:13:52Z</dcterms:created>
  <dcterms:modified xsi:type="dcterms:W3CDTF">2025-04-27T10:36:30Z</dcterms:modified>
</cp:coreProperties>
</file>