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01.08.2024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4AB-6F0D-A56F-E40D-DE657DA69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</a:t>
            </a:r>
            <a:br>
              <a:rPr lang="en-US" dirty="0"/>
            </a:br>
            <a:r>
              <a:rPr lang="en-US" dirty="0"/>
              <a:t>Development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56264-84B8-9161-FF3D-C0488B525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Rashid PIaic107890</a:t>
            </a:r>
          </a:p>
        </p:txBody>
      </p:sp>
    </p:spTree>
    <p:extLst>
      <p:ext uri="{BB962C8B-B14F-4D97-AF65-F5344CB8AC3E}">
        <p14:creationId xmlns:p14="http://schemas.microsoft.com/office/powerpoint/2010/main" val="32777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300">
        <p:dissolve/>
      </p:transition>
    </mc:Choice>
    <mc:Fallback>
      <p:transition spd="slow" advClick="0" advTm="33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023A5-73E6-BEFA-97C9-ABC2E235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300">
        <p14:gallery dir="l"/>
      </p:transition>
    </mc:Choice>
    <mc:Fallback>
      <p:transition spd="slow" advTm="33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52155-8147-5552-107D-027E1BE3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22" y="0"/>
            <a:ext cx="7355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300">
        <p14:gallery dir="l"/>
      </p:transition>
    </mc:Choice>
    <mc:Fallback>
      <p:transition spd="slow" advTm="33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C295C-3C84-1839-B6BA-DDE4A55A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23" y="2191414"/>
            <a:ext cx="7172752" cy="24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300">
        <p14:gallery dir="l"/>
      </p:transition>
    </mc:Choice>
    <mc:Fallback>
      <p:transition spd="slow" advTm="33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4AB-6F0D-A56F-E40D-DE657DA69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r>
              <a:rPr lang="en-US" dirty="0"/>
              <a:t>Print Function</a:t>
            </a:r>
            <a:br>
              <a:rPr lang="en-US" dirty="0"/>
            </a:br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56264-84B8-9161-FF3D-C0488B525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Rashid PIaic107890</a:t>
            </a:r>
          </a:p>
        </p:txBody>
      </p:sp>
    </p:spTree>
    <p:extLst>
      <p:ext uri="{BB962C8B-B14F-4D97-AF65-F5344CB8AC3E}">
        <p14:creationId xmlns:p14="http://schemas.microsoft.com/office/powerpoint/2010/main" val="334478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3300">
        <p:checker/>
      </p:transition>
    </mc:Choice>
    <mc:Fallback>
      <p:transition spd="slow" advClick="0" advTm="330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AE962-CB27-0727-7F53-60FD584E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300">
        <p14:reveal/>
      </p:transition>
    </mc:Choice>
    <mc:Fallback>
      <p:transition spd="slow" advTm="33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{0FF9D4D7-E474-4A62-BCDF-34707B444A2B}tf02900722</Template>
  <TotalTime>23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Setting up Development Environment</vt:lpstr>
      <vt:lpstr>PowerPoint Presentation</vt:lpstr>
      <vt:lpstr>PowerPoint Presentation</vt:lpstr>
      <vt:lpstr>PowerPoint Presentation</vt:lpstr>
      <vt:lpstr>Python Print Function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</dc:creator>
  <cp:lastModifiedBy>Amir</cp:lastModifiedBy>
  <cp:revision>14</cp:revision>
  <dcterms:created xsi:type="dcterms:W3CDTF">2024-08-01T15:20:17Z</dcterms:created>
  <dcterms:modified xsi:type="dcterms:W3CDTF">2024-08-01T15:43:50Z</dcterms:modified>
</cp:coreProperties>
</file>