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6" r:id="rId4"/>
    <p:sldId id="310" r:id="rId5"/>
    <p:sldId id="318" r:id="rId6"/>
    <p:sldId id="312" r:id="rId7"/>
    <p:sldId id="319" r:id="rId8"/>
    <p:sldId id="315" r:id="rId9"/>
    <p:sldId id="321" r:id="rId10"/>
    <p:sldId id="277" r:id="rId11"/>
    <p:sldId id="32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0B48-8DAA-40C3-850C-811B0052B3C6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FA1A-5B35-423D-9C34-59D3E21FA6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414-6958-46C1-A245-D68B7E71EBE5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6E5C-D7A8-421A-A636-89186F96B13E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5832-D292-4136-A4F6-94BAEB65D662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90A6-0BA1-47F7-A121-C6308D1BA49D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828-B122-48E5-B3A3-5D9BB4D97C6A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GIT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6CB5-1E2F-4EFE-8630-3A8EC2C79EF9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GIT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15F9-D7AF-487A-BCE5-DA7819BCB1D5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GIT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4FA5-A48C-4D29-BE70-E9BAB1AE687D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2BD-7499-4319-8AF6-479AEEDC9D0E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GIT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222-21E0-42BE-B571-313DBE7FAF88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GIT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6FA3-27BC-4920-8480-70EAFEAB33E6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2</a:t>
            </a: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cap="sm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To Illustrate the concept of DAC(0800) interface by generating different types of waveforms like Square/Rectangular and Triangular wave.</a:t>
            </a:r>
          </a:p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 dirty="0"/>
              <a:t>Department of Computer Science and Engineering, GIT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525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of the Experiment</a:t>
            </a:r>
          </a:p>
          <a:p>
            <a:pPr algn="l"/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session, students should be able to :</a:t>
            </a:r>
          </a:p>
          <a:p>
            <a:pPr algn="l"/>
            <a:endParaRPr 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the 8051 ‘C’ program to generate various waveforms and  understand how to  create and use time delays .</a:t>
            </a:r>
          </a:p>
          <a:p>
            <a:pPr lvl="0" algn="just">
              <a:lnSpc>
                <a:spcPct val="150000"/>
              </a:lnSpc>
            </a:pPr>
            <a:endParaRPr 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4648200" cy="365125"/>
          </a:xfrm>
        </p:spPr>
        <p:txBody>
          <a:bodyPr/>
          <a:lstStyle/>
          <a:p>
            <a:r>
              <a:rPr lang="en-US" dirty="0"/>
              <a:t>Department of Computer Science and Engineering, GIT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Inquiry based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Interface DAC 0800 to generate the following waveforms:</a:t>
            </a:r>
          </a:p>
          <a:p>
            <a:pPr lvl="1"/>
            <a:r>
              <a:rPr lang="en-IN" dirty="0"/>
              <a:t>Positive RAMP wave</a:t>
            </a:r>
          </a:p>
          <a:p>
            <a:pPr lvl="1"/>
            <a:r>
              <a:rPr lang="en-IN" dirty="0"/>
              <a:t>Negative RAMP wave</a:t>
            </a:r>
          </a:p>
          <a:p>
            <a:r>
              <a:rPr lang="en-IN" dirty="0"/>
              <a:t>Develop the algorithm and 8051 Embedded ‘C’ code for the same.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Experiment:</a:t>
            </a:r>
          </a:p>
          <a:p>
            <a:pPr marL="514350" indent="-514350" algn="l">
              <a:lnSpc>
                <a:spcPct val="150000"/>
              </a:lnSpc>
              <a:buFont typeface="Arial" pitchFamily="34" charset="0"/>
              <a:buAutoNum type="arabicPeriod"/>
            </a:pPr>
            <a:endParaRPr 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Interface DAC 0800 to 8051 Microcontroller.</a:t>
            </a:r>
          </a:p>
          <a:p>
            <a:pPr marL="514350" indent="-514350" algn="l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develop an 8051 ‘C’ code to generate different waveforms.</a:t>
            </a:r>
          </a:p>
          <a:p>
            <a:pPr marL="514350" indent="-514350" algn="l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 use and generate time delays.</a:t>
            </a:r>
          </a:p>
          <a:p>
            <a:pPr marL="514350" indent="-514350" algn="l"/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pPr algn="l"/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92875"/>
            <a:ext cx="4038600" cy="365125"/>
          </a:xfrm>
        </p:spPr>
        <p:txBody>
          <a:bodyPr/>
          <a:lstStyle/>
          <a:p>
            <a:r>
              <a:rPr lang="en-US" dirty="0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Background of the Experiment</a:t>
            </a: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/>
              <a:t>DAC 0800 is a 8-bit high speed current output digital to analog converter. 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/>
              <a:t>DAC 0800 is used to convert the digital data into analog signal. 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/>
              <a:t>Digital data from any port is given to DAC input.</a:t>
            </a:r>
          </a:p>
          <a:p>
            <a:pPr marL="514350" indent="-514350" algn="l"/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pPr algn="l"/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92875"/>
            <a:ext cx="4038600" cy="365125"/>
          </a:xfrm>
        </p:spPr>
        <p:txBody>
          <a:bodyPr/>
          <a:lstStyle/>
          <a:p>
            <a:r>
              <a:rPr lang="en-US" dirty="0"/>
              <a:t>Department of Computer Science and Engineering, GIT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7924800" cy="5648260"/>
          </a:xfr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Interfacing Block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 and Engineering, GIT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400" y="1828800"/>
            <a:ext cx="85344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291852"/>
            <a:ext cx="4876799" cy="427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 to  generate square wave</a:t>
            </a:r>
          </a:p>
          <a:p>
            <a:pPr algn="l"/>
            <a:r>
              <a:rPr lang="en-US" sz="2000" dirty="0"/>
              <a:t>STEP 1: INCLUDE HEADER FILE </a:t>
            </a:r>
            <a:r>
              <a:rPr lang="en-US" sz="2000" b="1" dirty="0"/>
              <a:t>“at89c51ed2.h”</a:t>
            </a:r>
            <a:endParaRPr lang="en-US" sz="2000" dirty="0"/>
          </a:p>
          <a:p>
            <a:pPr algn="l"/>
            <a:r>
              <a:rPr lang="en-US" sz="2000" dirty="0"/>
              <a:t>STEP 2: FUNCTION DECALARATION OF </a:t>
            </a:r>
            <a:r>
              <a:rPr lang="en-US" sz="2000" b="1" dirty="0"/>
              <a:t>DELAY ROUTINE.</a:t>
            </a:r>
            <a:endParaRPr lang="en-US" sz="2000" dirty="0"/>
          </a:p>
          <a:p>
            <a:pPr algn="l"/>
            <a:r>
              <a:rPr lang="en-US" sz="2000" dirty="0"/>
              <a:t>STEP 3: BEGIN MAIN</a:t>
            </a:r>
          </a:p>
          <a:p>
            <a:pPr algn="l"/>
            <a:r>
              <a:rPr lang="en-US" sz="2000" dirty="0"/>
              <a:t>STEP 4: SEND THE VALUE 0X00 ON PORT 0</a:t>
            </a:r>
          </a:p>
          <a:p>
            <a:pPr algn="l"/>
            <a:r>
              <a:rPr lang="en-US" sz="2000" dirty="0"/>
              <a:t>STEP 5: CALL DELAY</a:t>
            </a:r>
          </a:p>
          <a:p>
            <a:pPr algn="l"/>
            <a:r>
              <a:rPr lang="en-US" sz="2000" dirty="0"/>
              <a:t>STEP 6: SEND THE VALUE 0XFF ON PORT 0</a:t>
            </a:r>
          </a:p>
          <a:p>
            <a:pPr algn="l"/>
            <a:r>
              <a:rPr lang="en-US" sz="2000" dirty="0"/>
              <a:t>STEP 7: CALL DELAY</a:t>
            </a:r>
          </a:p>
          <a:p>
            <a:pPr algn="l"/>
            <a:r>
              <a:rPr lang="en-US" sz="2000" dirty="0"/>
              <a:t>STEP 8: REPEAT STEPS 4 TO 7 FOREVER</a:t>
            </a:r>
          </a:p>
          <a:p>
            <a:pPr algn="l"/>
            <a:r>
              <a:rPr lang="en-US" sz="2000" dirty="0"/>
              <a:t>STEP 9: END MAIN</a:t>
            </a:r>
          </a:p>
          <a:p>
            <a:pPr algn="l"/>
            <a:r>
              <a:rPr lang="en-US" sz="2000" dirty="0"/>
              <a:t>STEP 10: DELAY ROUTINE: DECLARE VARIABLES</a:t>
            </a:r>
          </a:p>
          <a:p>
            <a:pPr algn="l"/>
            <a:r>
              <a:rPr lang="en-US" sz="2000" dirty="0"/>
              <a:t>STEP 11: INITIALIZE FOR LOOP TO INCLUDE CERTAIN DELAY</a:t>
            </a:r>
          </a:p>
          <a:p>
            <a:pPr algn="l"/>
            <a:r>
              <a:rPr lang="en-US" sz="2000" dirty="0"/>
              <a:t>STEP 12: END DELAY ROUTINE.</a:t>
            </a:r>
          </a:p>
          <a:p>
            <a:pPr algn="l"/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4648200" cy="365125"/>
          </a:xfrm>
        </p:spPr>
        <p:txBody>
          <a:bodyPr/>
          <a:lstStyle/>
          <a:p>
            <a:r>
              <a:rPr lang="en-US" dirty="0"/>
              <a:t>Department of Computer Science and Engineering, GIT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914400"/>
            <a:ext cx="83058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indent="57150" algn="just">
              <a:lnSpc>
                <a:spcPct val="150000"/>
              </a:lnSpc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6" charset="0"/>
              <a:ea typeface="+mn-ea"/>
              <a:cs typeface="+mn-cs"/>
            </a:endParaRP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For Square wave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#include “at89c5ed2.h”</a:t>
            </a:r>
          </a:p>
          <a:p>
            <a:pPr>
              <a:buNone/>
            </a:pPr>
            <a:r>
              <a:rPr lang="en-US" sz="1600" dirty="0"/>
              <a:t>void delay(void);</a:t>
            </a:r>
          </a:p>
          <a:p>
            <a:pPr>
              <a:buNone/>
            </a:pPr>
            <a:r>
              <a:rPr lang="en-US" sz="1600" dirty="0"/>
              <a:t>void main ()</a:t>
            </a:r>
          </a:p>
          <a:p>
            <a:pPr>
              <a:buNone/>
            </a:pPr>
            <a:r>
              <a:rPr lang="en-US" sz="1600" dirty="0"/>
              <a:t>{       </a:t>
            </a:r>
          </a:p>
          <a:p>
            <a:pPr>
              <a:buNone/>
            </a:pPr>
            <a:r>
              <a:rPr lang="en-US" sz="1600" dirty="0"/>
              <a:t>	while(1)</a:t>
            </a:r>
          </a:p>
          <a:p>
            <a:pPr>
              <a:buNone/>
            </a:pPr>
            <a:r>
              <a:rPr lang="en-US" sz="1600" dirty="0"/>
              <a:t>    {</a:t>
            </a:r>
          </a:p>
          <a:p>
            <a:pPr>
              <a:buNone/>
            </a:pPr>
            <a:r>
              <a:rPr lang="en-US" sz="1600" dirty="0"/>
              <a:t>          P0 = 0x00;                 // program outputs 0 and 0xff alternatively to port P0 with a delay                   </a:t>
            </a:r>
            <a:r>
              <a:rPr lang="en-US" sz="1600" dirty="0" err="1"/>
              <a:t>delay</a:t>
            </a:r>
            <a:r>
              <a:rPr lang="en-US" sz="1600" dirty="0"/>
              <a:t>();</a:t>
            </a:r>
          </a:p>
          <a:p>
            <a:pPr>
              <a:buNone/>
            </a:pPr>
            <a:r>
              <a:rPr lang="en-US" sz="1600" dirty="0"/>
              <a:t>          P0 = 0xff;</a:t>
            </a:r>
          </a:p>
          <a:p>
            <a:pPr>
              <a:buNone/>
            </a:pPr>
            <a:r>
              <a:rPr lang="en-US" sz="1600" dirty="0"/>
              <a:t>           delay();</a:t>
            </a:r>
          </a:p>
          <a:p>
            <a:pPr>
              <a:buNone/>
            </a:pPr>
            <a:r>
              <a:rPr lang="en-US" sz="1600" dirty="0"/>
              <a:t>     }</a:t>
            </a:r>
          </a:p>
          <a:p>
            <a:pPr>
              <a:buNone/>
            </a:pPr>
            <a:r>
              <a:rPr lang="en-US" sz="1600" dirty="0"/>
              <a:t> }   </a:t>
            </a:r>
          </a:p>
          <a:p>
            <a:pPr>
              <a:buNone/>
            </a:pPr>
            <a:r>
              <a:rPr lang="en-US" sz="1600" dirty="0"/>
              <a:t>void delay(void)                   // function to generate delay</a:t>
            </a:r>
          </a:p>
          <a:p>
            <a:pPr>
              <a:buNone/>
            </a:pPr>
            <a:r>
              <a:rPr lang="en-US" sz="1600" dirty="0"/>
              <a:t>{</a:t>
            </a:r>
          </a:p>
          <a:p>
            <a:pPr>
              <a:buNone/>
            </a:pPr>
            <a:r>
              <a:rPr lang="en-US" sz="1600" dirty="0"/>
              <a:t>  int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 for(</a:t>
            </a:r>
            <a:r>
              <a:rPr lang="en-US" sz="1600" dirty="0" err="1"/>
              <a:t>i</a:t>
            </a:r>
            <a:r>
              <a:rPr lang="en-US" sz="1600" dirty="0"/>
              <a:t>=0;i&lt;=300;i++);</a:t>
            </a:r>
          </a:p>
          <a:p>
            <a:pPr>
              <a:buNone/>
            </a:pPr>
            <a:r>
              <a:rPr lang="en-US" sz="1600" dirty="0"/>
              <a:t>  }</a:t>
            </a:r>
          </a:p>
          <a:p>
            <a:endParaRPr lang="en-US" sz="1600" dirty="0"/>
          </a:p>
          <a:p>
            <a:endParaRPr lang="en-US" sz="1600" dirty="0"/>
          </a:p>
          <a:p>
            <a:pPr>
              <a:buNone/>
            </a:pPr>
            <a:r>
              <a:rPr lang="en-US" sz="1600" dirty="0"/>
              <a:t>	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to  generate Triangular wave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STEP 1: INCLUDE HEADER FILE </a:t>
            </a:r>
            <a:r>
              <a:rPr lang="en-US" b="1" dirty="0"/>
              <a:t>“at89c51ed2.h”</a:t>
            </a:r>
            <a:endParaRPr lang="en-US" dirty="0"/>
          </a:p>
          <a:p>
            <a:pPr>
              <a:buNone/>
            </a:pPr>
            <a:r>
              <a:rPr lang="en-US" dirty="0"/>
              <a:t>STEP 2: DECLARE THE VARIABLE COUNT</a:t>
            </a:r>
          </a:p>
          <a:p>
            <a:pPr>
              <a:buNone/>
            </a:pPr>
            <a:r>
              <a:rPr lang="en-US" dirty="0"/>
              <a:t>STEP 3: BEGIN MAIN</a:t>
            </a:r>
          </a:p>
          <a:p>
            <a:pPr>
              <a:buNone/>
            </a:pPr>
            <a:r>
              <a:rPr lang="en-US" dirty="0"/>
              <a:t>STEP 4: INITIALIZE FOR LOOP TO COUNT FROM 0 TO 255; </a:t>
            </a:r>
          </a:p>
          <a:p>
            <a:pPr>
              <a:buNone/>
            </a:pPr>
            <a:r>
              <a:rPr lang="en-US" dirty="0"/>
              <a:t>              for (count=0; count! =0xff; count++)</a:t>
            </a:r>
          </a:p>
          <a:p>
            <a:pPr>
              <a:buNone/>
            </a:pPr>
            <a:r>
              <a:rPr lang="en-US" dirty="0"/>
              <a:t>STEP 5: SEND COUNT ON PORT 0</a:t>
            </a:r>
          </a:p>
          <a:p>
            <a:pPr>
              <a:buNone/>
            </a:pPr>
            <a:r>
              <a:rPr lang="en-US" dirty="0"/>
              <a:t>STEP 6: INITIALIZE FOR LOOP TO COUNT FROM 255 TO 0; </a:t>
            </a:r>
          </a:p>
          <a:p>
            <a:pPr>
              <a:buNone/>
            </a:pPr>
            <a:r>
              <a:rPr lang="en-US" dirty="0"/>
              <a:t>              for (count=0xff; count! =0; count--)</a:t>
            </a:r>
          </a:p>
          <a:p>
            <a:pPr>
              <a:buNone/>
            </a:pPr>
            <a:r>
              <a:rPr lang="en-US" dirty="0"/>
              <a:t>STEP 7: SEND COUNT ON PORT 0</a:t>
            </a:r>
          </a:p>
          <a:p>
            <a:pPr>
              <a:buNone/>
            </a:pPr>
            <a:r>
              <a:rPr lang="en-US" dirty="0"/>
              <a:t>STEP 8: REPEAT STEPS 4 TO 7 FOREVER.</a:t>
            </a:r>
          </a:p>
          <a:p>
            <a:pPr>
              <a:buNone/>
            </a:pPr>
            <a:r>
              <a:rPr lang="en-US" dirty="0"/>
              <a:t>STEP 9: END MAIN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For Triangular wave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dirty="0"/>
              <a:t>#include “at89c51ed2.h</a:t>
            </a:r>
          </a:p>
          <a:p>
            <a:pPr>
              <a:buNone/>
            </a:pPr>
            <a:r>
              <a:rPr lang="en-US" dirty="0"/>
              <a:t>unsigned char count;</a:t>
            </a:r>
          </a:p>
          <a:p>
            <a:pPr>
              <a:buNone/>
            </a:pPr>
            <a:r>
              <a:rPr lang="en-US" dirty="0"/>
              <a:t>void main ()</a:t>
            </a:r>
          </a:p>
          <a:p>
            <a:pPr>
              <a:buNone/>
            </a:pPr>
            <a:r>
              <a:rPr lang="en-US" dirty="0"/>
              <a:t>{    </a:t>
            </a:r>
          </a:p>
          <a:p>
            <a:pPr>
              <a:buNone/>
            </a:pPr>
            <a:r>
              <a:rPr lang="en-US" dirty="0"/>
              <a:t>	 while(1)</a:t>
            </a:r>
          </a:p>
          <a:p>
            <a:pPr>
              <a:buNone/>
            </a:pPr>
            <a:r>
              <a:rPr lang="en-US" dirty="0"/>
              <a:t>       {      </a:t>
            </a:r>
          </a:p>
          <a:p>
            <a:pPr lvl="1">
              <a:buNone/>
            </a:pPr>
            <a:r>
              <a:rPr lang="en-US" dirty="0"/>
              <a:t> for(count=0;count!=0xff;count++)</a:t>
            </a:r>
          </a:p>
          <a:p>
            <a:pPr>
              <a:buNone/>
            </a:pPr>
            <a:r>
              <a:rPr lang="en-US" dirty="0"/>
              <a:t>               {     P0=count;</a:t>
            </a:r>
          </a:p>
          <a:p>
            <a:pPr>
              <a:buNone/>
            </a:pPr>
            <a:r>
              <a:rPr lang="en-US" dirty="0"/>
              <a:t>	         }</a:t>
            </a:r>
          </a:p>
          <a:p>
            <a:pPr>
              <a:buNone/>
            </a:pPr>
            <a:r>
              <a:rPr lang="en-US" dirty="0"/>
              <a:t>         for(count=0xff; count&gt;0;count--)</a:t>
            </a:r>
          </a:p>
          <a:p>
            <a:pPr>
              <a:buNone/>
            </a:pPr>
            <a:r>
              <a:rPr lang="en-US" dirty="0"/>
              <a:t>               {</a:t>
            </a:r>
          </a:p>
          <a:p>
            <a:pPr>
              <a:buNone/>
            </a:pPr>
            <a:r>
              <a:rPr lang="en-US" dirty="0"/>
              <a:t>                      P0=count;</a:t>
            </a:r>
          </a:p>
          <a:p>
            <a:pPr>
              <a:buNone/>
            </a:pPr>
            <a:r>
              <a:rPr lang="en-US" dirty="0"/>
              <a:t>               }</a:t>
            </a:r>
          </a:p>
          <a:p>
            <a:pPr>
              <a:buNone/>
            </a:pPr>
            <a:r>
              <a:rPr lang="en-US" dirty="0"/>
              <a:t>    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CONNECTION DETAILS</a:t>
            </a:r>
            <a:endParaRPr lang="en-I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hangingPunct="0">
              <a:buAutoNum type="arabicPeriod" startAt="5"/>
            </a:pPr>
            <a:endParaRPr lang="en-US" sz="2000" dirty="0"/>
          </a:p>
          <a:p>
            <a:pPr>
              <a:buNone/>
            </a:pPr>
            <a:endParaRPr lang="en-IN" sz="2000" dirty="0">
              <a:sym typeface="Wingdings" panose="05000000000000000000" pitchFamily="2" charset="2"/>
            </a:endParaRPr>
          </a:p>
          <a:p>
            <a:r>
              <a:rPr lang="en-US" b="1" dirty="0"/>
              <a:t>PORT 0 TO CN15.</a:t>
            </a:r>
            <a:br>
              <a:rPr lang="en-US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673</Words>
  <Application>Microsoft Office PowerPoint</Application>
  <PresentationFormat>On-screen Show (4:3)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For Square wave</vt:lpstr>
      <vt:lpstr>Algorithm to  generate Triangular wave</vt:lpstr>
      <vt:lpstr>Code For Triangular wave</vt:lpstr>
      <vt:lpstr>CONNECTION DETAILS</vt:lpstr>
      <vt:lpstr>PowerPoint Presentation</vt:lpstr>
      <vt:lpstr>Inquiry based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Aamir Dakhani</cp:lastModifiedBy>
  <cp:revision>419</cp:revision>
  <dcterms:created xsi:type="dcterms:W3CDTF">2016-02-15T09:31:48Z</dcterms:created>
  <dcterms:modified xsi:type="dcterms:W3CDTF">2022-07-31T19:32:30Z</dcterms:modified>
</cp:coreProperties>
</file>