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1"/>
  </p:sldMasterIdLst>
  <p:sldIdLst>
    <p:sldId id="256" r:id="rId2"/>
    <p:sldId id="257" r:id="rId3"/>
    <p:sldId id="270" r:id="rId4"/>
    <p:sldId id="272" r:id="rId5"/>
    <p:sldId id="271" r:id="rId6"/>
    <p:sldId id="265" r:id="rId7"/>
    <p:sldId id="266" r:id="rId8"/>
    <p:sldId id="268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191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20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956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718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71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933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9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683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90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068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73369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41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861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45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60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2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  <p:sldLayoutId id="2147484077" r:id="rId13"/>
    <p:sldLayoutId id="2147484078" r:id="rId14"/>
    <p:sldLayoutId id="2147484079" r:id="rId15"/>
    <p:sldLayoutId id="2147484080" r:id="rId16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4236749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/>
              <a:t>Experiment </a:t>
            </a:r>
            <a:r>
              <a:rPr lang="en-IN" b="1" dirty="0" smtClean="0"/>
              <a:t>7: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Title of the experiment: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4000" b="1" dirty="0" smtClean="0">
                <a:solidFill>
                  <a:srgbClr val="FFC000"/>
                </a:solidFill>
              </a:rPr>
              <a:t>Develop </a:t>
            </a:r>
            <a:r>
              <a:rPr lang="en-IN" sz="4000" b="1" dirty="0">
                <a:solidFill>
                  <a:srgbClr val="FFC000"/>
                </a:solidFill>
              </a:rPr>
              <a:t>an Embedded ‘C’ program to </a:t>
            </a:r>
            <a:r>
              <a:rPr lang="en-IN" sz="4000" b="1" dirty="0" smtClean="0">
                <a:solidFill>
                  <a:srgbClr val="FFC000"/>
                </a:solidFill>
              </a:rPr>
              <a:t>interface DHT 11 sensor to Arduino UNO R3 and display the data acquired from sensors on serial monitor</a:t>
            </a:r>
            <a:endParaRPr lang="en-IN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7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 of the Experiment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 of the session, students should be able to :</a:t>
            </a:r>
          </a:p>
          <a:p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 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temperature and humidity sensor DHT 11 to 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 R3.</a:t>
            </a:r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  ‘C’ code  to 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the data acquired from sensor (temperature &amp; humidity) on serial monitor of Arduino UNO R3.</a:t>
            </a:r>
            <a:endParaRPr lang="en-IN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of the Experiment: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demonstrate the interfacing of 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 11 sensor to 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 R3.</a:t>
            </a:r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develop an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 ‘C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to </a:t>
            </a:r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the </a:t>
            </a:r>
            <a:r>
              <a:rPr lang="en-I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(Temperature, Humidity) acquired </a:t>
            </a:r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sensors on serial </a:t>
            </a:r>
            <a:r>
              <a:rPr lang="en-I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monitor.</a:t>
            </a:r>
            <a:endParaRPr lang="en-I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49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Temperature and Humidity Sensor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096" y="1264555"/>
            <a:ext cx="11928067" cy="5390769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DHT11 is a digital temperature and humidity sensor. </a:t>
            </a:r>
            <a:endParaRPr lang="en-IN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I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</a:t>
            </a:r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 a humidity sensor and </a:t>
            </a:r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thermistor </a:t>
            </a:r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measure the surrounding air, and spits out a digital signal on the data pin</a:t>
            </a:r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It's fairly </a:t>
            </a:r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to use, but requires careful timing to grab data. </a:t>
            </a:r>
            <a:endParaRPr lang="en-IN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I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</a:t>
            </a:r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only get new data </a:t>
            </a:r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it </a:t>
            </a:r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once every 2 seconds, so when using </a:t>
            </a:r>
            <a:r>
              <a:rPr lang="en-I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 11 </a:t>
            </a:r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library, sensor readings can be up to 2 </a:t>
            </a:r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seconds old</a:t>
            </a:r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1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Temperature and Humidity </a:t>
            </a:r>
            <a:r>
              <a:rPr lang="en-IN" b="1" dirty="0" smtClean="0"/>
              <a:t>Sensor (DHT11)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7120" y="2063034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Temperature and Humidity Sensor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66" y="1151433"/>
            <a:ext cx="11928067" cy="558873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Specifications: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IN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Voltage: 3.5V to 5.5V.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IN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current: 0.3mA (measuring) 60uA (standby</a:t>
            </a:r>
            <a:r>
              <a:rPr lang="en-I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IN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 Serial data.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IN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Temperature Range: 0°C to 50°C.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IN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Humidity Range: 20% to 90%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IN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Resolution: Temperature and Humidity both are 16-bit.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IN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Accuracy: ±1°C and ±1%</a:t>
            </a:r>
            <a:endParaRPr lang="en-IN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95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8662"/>
            <a:ext cx="10364451" cy="755374"/>
          </a:xfrm>
        </p:spPr>
        <p:txBody>
          <a:bodyPr>
            <a:normAutofit/>
          </a:bodyPr>
          <a:lstStyle/>
          <a:p>
            <a:r>
              <a:rPr lang="en-IN" b="1" dirty="0" smtClean="0"/>
              <a:t>Interfacing block diagram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2343150"/>
            <a:ext cx="6515100" cy="2857500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65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78" y="91743"/>
            <a:ext cx="11847444" cy="961805"/>
          </a:xfrm>
        </p:spPr>
        <p:txBody>
          <a:bodyPr/>
          <a:lstStyle/>
          <a:p>
            <a:r>
              <a:rPr lang="en-IN" b="1" dirty="0" smtClean="0"/>
              <a:t>ALGORITHM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930" y="1162878"/>
            <a:ext cx="11757992" cy="5695122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FFC000"/>
                </a:solidFill>
              </a:rPr>
              <a:t>INCLUDE DHT LIBRARY 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C000"/>
                </a:solidFill>
              </a:rPr>
              <a:t> </a:t>
            </a:r>
            <a:r>
              <a:rPr lang="en-IN" sz="2800" b="1" dirty="0" smtClean="0">
                <a:solidFill>
                  <a:srgbClr val="FFC000"/>
                </a:solidFill>
              </a:rPr>
              <a:t>  </a:t>
            </a:r>
            <a:r>
              <a:rPr lang="en-IN" sz="2800" b="1" dirty="0" smtClean="0">
                <a:solidFill>
                  <a:srgbClr val="FFC000"/>
                </a:solidFill>
              </a:rPr>
              <a:t>(</a:t>
            </a:r>
            <a:r>
              <a:rPr lang="en-IN" sz="2800" b="1" dirty="0" smtClean="0"/>
              <a:t>* </a:t>
            </a:r>
            <a:r>
              <a:rPr lang="en-IN" sz="2800" b="1" dirty="0"/>
              <a:t>Sketch → Include Library→ add ZIP </a:t>
            </a:r>
            <a:r>
              <a:rPr lang="en-IN" sz="2800" b="1" dirty="0" smtClean="0"/>
              <a:t>library)</a:t>
            </a:r>
            <a:endParaRPr lang="en-IN" sz="2800" b="1" dirty="0" smtClean="0">
              <a:solidFill>
                <a:srgbClr val="FFC000"/>
              </a:solidFill>
            </a:endParaRPr>
          </a:p>
          <a:p>
            <a:r>
              <a:rPr lang="en-IN" sz="2800" b="1" dirty="0" smtClean="0">
                <a:solidFill>
                  <a:srgbClr val="FFC000"/>
                </a:solidFill>
              </a:rPr>
              <a:t>DEFINE DHT 11 PIN 4</a:t>
            </a:r>
          </a:p>
          <a:p>
            <a:r>
              <a:rPr lang="en-IN" sz="2800" b="1" dirty="0" smtClean="0">
                <a:solidFill>
                  <a:srgbClr val="FFC000"/>
                </a:solidFill>
              </a:rPr>
              <a:t>READ THE SENSOR READINGS</a:t>
            </a:r>
          </a:p>
          <a:p>
            <a:r>
              <a:rPr lang="en-IN" sz="2800" b="1" dirty="0" smtClean="0">
                <a:solidFill>
                  <a:srgbClr val="FFC000"/>
                </a:solidFill>
              </a:rPr>
              <a:t>PRINT TEMPERATURE ON SERIAL MONITOR</a:t>
            </a:r>
          </a:p>
          <a:p>
            <a:r>
              <a:rPr lang="en-IN" sz="2800" b="1" dirty="0" smtClean="0">
                <a:solidFill>
                  <a:srgbClr val="FFC000"/>
                </a:solidFill>
              </a:rPr>
              <a:t>PRINT HUMIDITY ON SERIAL MONITOR</a:t>
            </a:r>
            <a:endParaRPr lang="en-IN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4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</a:t>
            </a:r>
            <a:r>
              <a:rPr lang="en-IN" b="1" dirty="0" smtClean="0"/>
              <a:t>CODE</a:t>
            </a:r>
            <a:endParaRPr lang="en-IN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4963" t="6746" r="40714" b="61376"/>
          <a:stretch/>
        </p:blipFill>
        <p:spPr>
          <a:xfrm>
            <a:off x="3538329" y="1443459"/>
            <a:ext cx="6636520" cy="5040000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chemeClr val="accent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3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Connection details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FFC000"/>
                </a:solidFill>
              </a:rPr>
              <a:t>CONNECT </a:t>
            </a:r>
            <a:r>
              <a:rPr lang="en-IN" sz="3200" b="1" dirty="0">
                <a:solidFill>
                  <a:srgbClr val="FFC000"/>
                </a:solidFill>
              </a:rPr>
              <a:t>RM2 – RM19.</a:t>
            </a:r>
            <a:endParaRPr lang="en-IN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347</TotalTime>
  <Words>299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Experiment 7:  Title of the experiment:   Develop an Embedded ‘C’ program to interface DHT 11 sensor to Arduino UNO R3 and display the data acquired from sensors on serial monitor</vt:lpstr>
      <vt:lpstr>Objectives of the Experiment: </vt:lpstr>
      <vt:lpstr>Temperature and Humidity Sensor</vt:lpstr>
      <vt:lpstr>Temperature and Humidity Sensor (DHT11)</vt:lpstr>
      <vt:lpstr>Temperature and Humidity Sensor</vt:lpstr>
      <vt:lpstr>Interfacing block diagram</vt:lpstr>
      <vt:lpstr>ALGORITHM</vt:lpstr>
      <vt:lpstr>  CODE</vt:lpstr>
      <vt:lpstr>Connection details</vt:lpstr>
      <vt:lpstr>Learning Outcomes of the Experiment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</dc:creator>
  <cp:lastModifiedBy>Mahesh</cp:lastModifiedBy>
  <cp:revision>96</cp:revision>
  <dcterms:created xsi:type="dcterms:W3CDTF">2021-06-14T17:00:04Z</dcterms:created>
  <dcterms:modified xsi:type="dcterms:W3CDTF">2021-06-15T16:54:13Z</dcterms:modified>
</cp:coreProperties>
</file>