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8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06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7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7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89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5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2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85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1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3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7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423674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Experiment 8: </a:t>
            </a:r>
            <a:br>
              <a:rPr lang="en-IN" b="1" dirty="0" smtClean="0"/>
            </a:br>
            <a:r>
              <a:rPr lang="en-IN" b="1" dirty="0" smtClean="0"/>
              <a:t>Title of the experiment: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</a:rPr>
              <a:t>interface light dependent </a:t>
            </a:r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</a:rPr>
              <a:t>resistor (LDR)to </a:t>
            </a:r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</a:rPr>
              <a:t>Arduino uno R3 and develop </a:t>
            </a:r>
            <a:r>
              <a:rPr lang="en-IN" sz="4000" b="1" dirty="0">
                <a:solidFill>
                  <a:schemeClr val="bg2">
                    <a:lumMod val="50000"/>
                  </a:schemeClr>
                </a:solidFill>
              </a:rPr>
              <a:t>an Embedded ‘C’ program to </a:t>
            </a:r>
            <a:r>
              <a:rPr lang="en-IN" sz="4000" b="1" dirty="0" smtClean="0">
                <a:solidFill>
                  <a:schemeClr val="bg2">
                    <a:lumMod val="50000"/>
                  </a:schemeClr>
                </a:solidFill>
              </a:rPr>
              <a:t>display the data acquired from sensor on serial monitor</a:t>
            </a:r>
            <a:endParaRPr lang="en-IN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interfacing of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LDR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R3.</a:t>
            </a:r>
            <a:endParaRPr lang="en-US" sz="28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‘C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data acquired from sensor on serial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monitor.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08722"/>
            <a:ext cx="10364451" cy="824948"/>
          </a:xfrm>
        </p:spPr>
        <p:txBody>
          <a:bodyPr/>
          <a:lstStyle/>
          <a:p>
            <a:r>
              <a:rPr lang="en-IN" b="1" dirty="0" smtClean="0"/>
              <a:t>LDR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88235" y="1242392"/>
            <a:ext cx="11807687" cy="5277678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Light dependent resistors, LDRs or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photo resistors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are often used in electronic circuit designs where it is necessary to detect the presence or the level of light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Light Sensor generates an output signal indicating the intensity of light by measuring the radiant energy that exists in a very narrow range of frequencies basically called “light”, and which ranges in frequency from “Infra-red” to “Visible” up to “Ultraviolet” light spectrum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The light sensor converts this “light energy” whether visible or in the infrared parts of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the spectrum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into an electrical signal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output. </a:t>
            </a:r>
          </a:p>
          <a:p>
            <a:pPr algn="just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Example: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ldrs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are used in street lights. During day time due to the sunlight falling on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ldr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, resistance is high and lights are off. During night, resistance of </a:t>
            </a:r>
            <a:r>
              <a:rPr lang="en-IN" b="1" dirty="0" err="1" smtClean="0">
                <a:solidFill>
                  <a:schemeClr val="bg2">
                    <a:lumMod val="50000"/>
                  </a:schemeClr>
                </a:solidFill>
              </a:rPr>
              <a:t>ldr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decreases and lights are turned on.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08722"/>
            <a:ext cx="10364451" cy="824948"/>
          </a:xfrm>
        </p:spPr>
        <p:txBody>
          <a:bodyPr/>
          <a:lstStyle/>
          <a:p>
            <a:r>
              <a:rPr lang="en-IN" b="1" dirty="0" smtClean="0"/>
              <a:t>LDR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42392"/>
            <a:ext cx="10363826" cy="454880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Using photosensitive resistance sensor sensitive type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Working Voltage:3.3V-5V.</a:t>
            </a:r>
          </a:p>
          <a:p>
            <a:r>
              <a:rPr lang="en-IN" b="1" dirty="0" smtClean="0">
                <a:solidFill>
                  <a:srgbClr val="FFC000"/>
                </a:solidFill>
              </a:rPr>
              <a:t>Output </a:t>
            </a:r>
            <a:r>
              <a:rPr lang="en-IN" b="1" dirty="0">
                <a:solidFill>
                  <a:srgbClr val="FFC000"/>
                </a:solidFill>
              </a:rPr>
              <a:t>form: Digital Switch show (0 for Brightness and 1 for darkness</a:t>
            </a:r>
            <a:r>
              <a:rPr lang="en-IN" b="1" dirty="0" smtClean="0">
                <a:solidFill>
                  <a:srgbClr val="FFC000"/>
                </a:solidFill>
              </a:rPr>
              <a:t>).</a:t>
            </a:r>
          </a:p>
          <a:p>
            <a:endParaRPr lang="en-IN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55C5E5E3-630B-4C46-A643-52B2041C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52314" y="2792896"/>
            <a:ext cx="4637288" cy="288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70F331BE-9522-4311-89D4-3FE850EB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70589" y="2792896"/>
            <a:ext cx="4407011" cy="288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33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8662"/>
            <a:ext cx="10364451" cy="755374"/>
          </a:xfrm>
        </p:spPr>
        <p:txBody>
          <a:bodyPr/>
          <a:lstStyle/>
          <a:p>
            <a:r>
              <a:rPr lang="en-IN" b="1" dirty="0" smtClean="0"/>
              <a:t>Interfacing block diagram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29243"/>
            <a:ext cx="8870400" cy="50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FF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65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" y="91743"/>
            <a:ext cx="11847444" cy="961805"/>
          </a:xfrm>
        </p:spPr>
        <p:txBody>
          <a:bodyPr/>
          <a:lstStyle/>
          <a:p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7930" y="1162878"/>
            <a:ext cx="11757992" cy="569512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CONNECT LIGHT SENSOR TO ARDUINO PIN 19 (D5)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CONFIGURE D5 AS INPUT TO READ THE VALUE FROM LIGHT SENSOR.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READ THE SENSOR OUTPUT.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IF SENSOR OUTPUT IS TRUE/LOGIC 1/HIGH</a:t>
            </a:r>
          </a:p>
          <a:p>
            <a:pPr lvl="1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PRINT THE MESSAGE FOR DARKNESS ON SERIAL MONITOR (“LIGHT NOT DETECTED”)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ELSE</a:t>
            </a:r>
          </a:p>
          <a:p>
            <a:pPr lvl="1"/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PRINT THE MESSAGE FOR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BRIGHTNESS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ON SERIAL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MONITOR (“LIGHT DETECTED”)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INCLUDE DELAY.</a:t>
            </a:r>
          </a:p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REPEAT FOREVER.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N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4522"/>
          </a:xfrm>
        </p:spPr>
        <p:txBody>
          <a:bodyPr/>
          <a:lstStyle/>
          <a:p>
            <a:r>
              <a:rPr lang="en-IN" dirty="0" smtClean="0"/>
              <a:t>  code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4205" t="639" r="37101" b="60799"/>
          <a:stretch/>
        </p:blipFill>
        <p:spPr>
          <a:xfrm>
            <a:off x="1828802" y="894523"/>
            <a:ext cx="6774511" cy="576000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3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Connection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</a:rPr>
              <a:t>Connect RM3 to </a:t>
            </a:r>
            <a:r>
              <a:rPr lang="en-IN" sz="3200" b="1" dirty="0" smtClean="0">
                <a:solidFill>
                  <a:srgbClr val="FF0000"/>
                </a:solidFill>
              </a:rPr>
              <a:t>RM20.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of the session, students should be able to :</a:t>
            </a:r>
          </a:p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LDR 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 r3.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 ‘C’ code  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SENSOR DATA ON SERIAL MONITOR OF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 r3.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199</TotalTime>
  <Words>334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Experiment 8:  Title of the experiment:   interface light dependent resistor (LDR)to Arduino uno R3 and develop an Embedded ‘C’ program to display the data acquired from sensor on serial monitor</vt:lpstr>
      <vt:lpstr>Objectives of the Experiment: </vt:lpstr>
      <vt:lpstr>LDR</vt:lpstr>
      <vt:lpstr>LDR SPECIFICATIONS</vt:lpstr>
      <vt:lpstr>Interfacing block diagram</vt:lpstr>
      <vt:lpstr>algorithm</vt:lpstr>
      <vt:lpstr>  code</vt:lpstr>
      <vt:lpstr>Connection details</vt:lpstr>
      <vt:lpstr>Learning Outcomes of the Experiment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</cp:lastModifiedBy>
  <cp:revision>112</cp:revision>
  <dcterms:created xsi:type="dcterms:W3CDTF">2021-06-14T17:00:04Z</dcterms:created>
  <dcterms:modified xsi:type="dcterms:W3CDTF">2021-06-15T11:03:40Z</dcterms:modified>
</cp:coreProperties>
</file>