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4" r:id="rId16"/>
    <p:sldId id="272" r:id="rId17"/>
    <p:sldId id="273" r:id="rId18"/>
    <p:sldId id="269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5A65-A3AD-4109-998F-D48C2338C19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6373-42CC-4CC4-A7D8-15943A1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3"/>
            <a:ext cx="9144000" cy="684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35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Weak robust Equivalence Class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" y="568508"/>
            <a:ext cx="914399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How something can be both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weak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?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comes from consideration of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 values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and 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weak part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refers to 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single fault assumption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process of weak robust equivalence class testing is a simple extension of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weak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 equivalence class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testing +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classes that exceed the bounds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(lower, upper)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Then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 one test case from each class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such that robust classes  also represented as shown in Figure below.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33135"/>
            <a:ext cx="7333525" cy="351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42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Pure</a:t>
            </a:r>
            <a:r>
              <a:rPr lang="en-US" sz="2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Weak robust Equivalence Class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9755"/>
            <a:ext cx="9143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There is a potential problem with the test cases in the upper left and lower right corners, which  represents values from two invalid equivalence classes.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Failure of either of these could be due to the interaction of two variables / multiple faults !!!.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But , Weak Robust Equivalence Class Testing works on single fault assumption. Correcting earlier figure the new test cases modified as follows,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41858"/>
            <a:ext cx="7338786" cy="423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19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11964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Strong robust Equivalence Class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39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As usual, the word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part comes from consideration of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 values.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strong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part refers to 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multiple fault assumption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We obtain test cases from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element of the Cartesian product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 the equivalence classes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Both valid and invalid, as shown in Figure  below., which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consists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most </a:t>
            </a:r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redundant test cases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21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062" y="13120"/>
            <a:ext cx="65689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u="sng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Rounded MT Bold" pitchFamily="34" charset="0"/>
              </a:rPr>
              <a:t>Equivalence Class test Cases </a:t>
            </a:r>
          </a:p>
          <a:p>
            <a:pPr algn="ctr"/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Rounded MT Bold" pitchFamily="34" charset="0"/>
              </a:rPr>
              <a:t>the triangle problem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9" y="832639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this problem statement, we have four possible outputs-  i.   Not a Triangle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ii.  Scalene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iii. Isosceles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iv. Equilateral </a:t>
            </a:r>
          </a:p>
          <a:p>
            <a:pPr algn="just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use these to identify equivalence classes resulting as the outputs shown as follows,</a:t>
            </a:r>
          </a:p>
          <a:p>
            <a:pPr algn="just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i.   R1 = {&lt;a, b, c&gt;: the triangle with sides a, b, and c is equilateral}</a:t>
            </a:r>
          </a:p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ii.  R2 = {&lt;a, b, c&gt;: the triangle with sides a, b, and c is isosceles}</a:t>
            </a:r>
          </a:p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iii. R3 = {&lt;a, b, c&gt;: the triangle with sides a, b, and c is scalene}</a:t>
            </a:r>
          </a:p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iv. R4 = {&lt;a, b, c&gt;: sides a, b, and c do not form a triangle}</a:t>
            </a:r>
          </a:p>
          <a:p>
            <a:pPr algn="just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Taking above principle into account we can form all the      4-equivalence class test cases for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Triangle Problem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 shown in the tables on the next slide </a:t>
            </a:r>
          </a:p>
        </p:txBody>
      </p:sp>
    </p:spTree>
    <p:extLst>
      <p:ext uri="{BB962C8B-B14F-4D97-AF65-F5344CB8AC3E}">
        <p14:creationId xmlns:p14="http://schemas.microsoft.com/office/powerpoint/2010/main" val="219363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443" y="0"/>
            <a:ext cx="79564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Tringle</a:t>
            </a:r>
            <a:r>
              <a:rPr lang="en-US" sz="32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Problem: Equivalence Class Test Cases</a:t>
            </a:r>
            <a:endParaRPr lang="en-US" sz="32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028" y="914400"/>
            <a:ext cx="9122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3 sides of the Triangle problem can assume any value between the range 1-10. While devising ‘Test Cases’ we have to think each variable is independent.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Then It can be shown with minimum 3 equivalence classes, apart from the classes on both side of the values exceeding the bounds.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D1 = {&lt;a, b, c&gt;: a = b = c}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D2 = {&lt;a, b, c&gt;: a = b, a ≠ c}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D3 = {&lt;a, b, c&gt;: a = c, a ≠ b}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D4 = {&lt;a, b, c&gt;: b = c, a ≠ b}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D5 = {&lt;a, b, c&gt;: a ≠ b, a ≠ c, b ≠ c}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3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1" y="1600200"/>
            <a:ext cx="8002646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559" y="0"/>
            <a:ext cx="73161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Weak Normal Equivalence Class test cases</a:t>
            </a:r>
            <a:endParaRPr lang="en-US" sz="32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39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399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8637" y="0"/>
            <a:ext cx="81140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Weak Robust Equivalence Class test cases</a:t>
            </a:r>
            <a:endParaRPr lang="en-US" sz="36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89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71" y="1066800"/>
            <a:ext cx="922534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870" y="0"/>
            <a:ext cx="82835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Strong Robust Equivalence Class test cases</a:t>
            </a:r>
            <a:endParaRPr lang="en-US" sz="36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4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0482"/>
            <a:ext cx="910883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Rounded MT Bold" pitchFamily="34" charset="0"/>
              </a:rPr>
              <a:t>Equivalence Class test                </a:t>
            </a:r>
            <a:r>
              <a: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Rounded MT Bold" pitchFamily="34" charset="0"/>
              </a:rPr>
              <a:t>NextDate -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2" y="1061250"/>
            <a:ext cx="910883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For the NextDate Function  we have the following assumptions: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M1 = {month: 1 ≤ month ≤ 12}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D1 = {day: 1 ≤ day ≤ 31}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Y1 = {year: 1812 ≤ year ≤ 2012}</a:t>
            </a:r>
          </a:p>
          <a:p>
            <a:pPr lvl="1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The invalid equivalence classes are: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M2 = {month: month &lt; 1}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M3 = {month: month &gt; 12}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D2 = {day: day &lt; 1}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D3 = {day: day &gt; 31}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Y2 = {year: year &lt; 1812}</a:t>
            </a:r>
          </a:p>
          <a:p>
            <a:pPr lvl="1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Y3 = {year: year &gt; 2012}</a:t>
            </a:r>
          </a:p>
        </p:txBody>
      </p:sp>
    </p:spTree>
    <p:extLst>
      <p:ext uri="{BB962C8B-B14F-4D97-AF65-F5344CB8AC3E}">
        <p14:creationId xmlns:p14="http://schemas.microsoft.com/office/powerpoint/2010/main" val="21606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377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Because the number of valid classes equals the number of </a:t>
            </a:r>
            <a:r>
              <a:rPr lang="en-US" sz="2800" b="1" dirty="0">
                <a:solidFill>
                  <a:srgbClr val="FF0000"/>
                </a:solidFill>
                <a:latin typeface="Arial Rounded MT Bold" pitchFamily="34" charset="0"/>
              </a:rPr>
              <a:t>independent variables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, only one weak normal equivalence class test case occurs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Which is identical to the strong normal equivalence class test case as shown in table: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807559" y="0"/>
            <a:ext cx="73161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Weak Normal Equivalence Class test cases</a:t>
            </a:r>
            <a:endParaRPr lang="en-US" sz="32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56" y="3606800"/>
            <a:ext cx="8991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42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01"/>
            <a:ext cx="9144000" cy="664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2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" y="2057400"/>
            <a:ext cx="901967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3151" y="0"/>
            <a:ext cx="81140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Weak Robust Equivalence Class test cases</a:t>
            </a:r>
            <a:endParaRPr lang="en-US" sz="36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08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" y="948354"/>
            <a:ext cx="8890276" cy="590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870" y="0"/>
            <a:ext cx="82835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Strong Robust Equivalence Class test cases</a:t>
            </a:r>
            <a:endParaRPr lang="en-US" sz="36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68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3713" y="-1"/>
            <a:ext cx="4406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</a:rPr>
              <a:t>Usefulness Analysis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If we more carefully choose the equivalence relation, the resulting equivalence classes will be more useful.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The gist of the equivalence relation is that elements in a class are “treated the same way”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We next reduce the granularity by focusing on more specific treatment.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What must be done to an input date? If it is not the last day of a month, the NextDate function will simply increment the day value.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At the end of a month, the next day is 1 and the month is incremented.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At the end of a year, both the day and the month are reset to 1, and the year is incremented.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Finally, the problem of leap year makes determining the last day of a month interesting. </a:t>
            </a:r>
          </a:p>
        </p:txBody>
      </p:sp>
    </p:spTree>
    <p:extLst>
      <p:ext uri="{BB962C8B-B14F-4D97-AF65-F5344CB8AC3E}">
        <p14:creationId xmlns:p14="http://schemas.microsoft.com/office/powerpoint/2010/main" val="240009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86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With all this in mind, we might postulate the following equivalence classes:</a:t>
            </a:r>
          </a:p>
          <a:p>
            <a:endParaRPr lang="en-US" sz="2800" b="1" dirty="0">
              <a:latin typeface="Arial Rounded MT Bold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M1 = {month: month has 30 days}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M2 = {month: month has 31 days}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M3 = {month: month is February}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D1 = {day: 1 ≤ day ≤ 28}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D2 = {day: day = 29}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D3 = {day: day = 30}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D4 = {day: day = 31}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Y1 = {year: year = 2000}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Y2 = {year: year is a non-century leap year}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Rounded MT Bold" pitchFamily="34" charset="0"/>
              </a:rPr>
              <a:t>Y3 = {year: year is a common year}</a:t>
            </a:r>
          </a:p>
        </p:txBody>
      </p:sp>
    </p:spTree>
    <p:extLst>
      <p:ext uri="{BB962C8B-B14F-4D97-AF65-F5344CB8AC3E}">
        <p14:creationId xmlns:p14="http://schemas.microsoft.com/office/powerpoint/2010/main" val="266644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896" y="0"/>
            <a:ext cx="75151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Rounded MT Bold" pitchFamily="34" charset="0"/>
              </a:rPr>
              <a:t>Results of wrong assumption: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54938"/>
            <a:ext cx="6019799" cy="600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6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2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90" y="1371599"/>
            <a:ext cx="9190890" cy="424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1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4"/>
            <a:ext cx="9144000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955"/>
            <a:ext cx="9119419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96602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Weak normal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equivalence class testing is accomplished by using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one variable from each equivalence class (interval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 in a test case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One test case from one class and for example of total three classes ‘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weak normal equivalence class’ testing has 3 test cases shown with dots in Figure below.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test case in the lower left rectangle corresponds to a value of X1 in the class [a, b) and to a value of X2 in the class [e, f  ) and so 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Weak Normal Equivalence Class Testing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58924"/>
            <a:ext cx="6324600" cy="329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95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162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Strong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equivalence class testing is based on 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multiple fault assumption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need test cases from each element of the Cartesian product of the equivalence classes, as shown in Figure.</a:t>
            </a:r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Cartesian product guarantees that we have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notion of “completeness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” in two senses: we cover all the equivalence classes, and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 have one of each possible combination of  inputs.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STRONG Normal Equivalence Class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71" y="2847975"/>
            <a:ext cx="71913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7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1161</Words>
  <Application>Microsoft Office PowerPoint</Application>
  <PresentationFormat>On-screen Show (4:3)</PresentationFormat>
  <Paragraphs>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JeeItee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SKM</dc:creator>
  <cp:lastModifiedBy>harsh mahindrakar</cp:lastModifiedBy>
  <cp:revision>31</cp:revision>
  <dcterms:created xsi:type="dcterms:W3CDTF">2020-10-13T05:33:26Z</dcterms:created>
  <dcterms:modified xsi:type="dcterms:W3CDTF">2022-06-10T06:51:26Z</dcterms:modified>
</cp:coreProperties>
</file>