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1" r:id="rId10"/>
    <p:sldId id="270" r:id="rId11"/>
    <p:sldId id="272" r:id="rId12"/>
    <p:sldId id="263" r:id="rId13"/>
    <p:sldId id="264" r:id="rId14"/>
    <p:sldId id="265" r:id="rId15"/>
    <p:sldId id="266" r:id="rId16"/>
    <p:sldId id="267" r:id="rId17"/>
    <p:sldId id="273" r:id="rId18"/>
    <p:sldId id="274" r:id="rId19"/>
    <p:sldId id="275" r:id="rId20"/>
    <p:sldId id="276" r:id="rId21"/>
    <p:sldId id="280" r:id="rId22"/>
    <p:sldId id="277" r:id="rId23"/>
    <p:sldId id="278" r:id="rId24"/>
    <p:sldId id="281" r:id="rId25"/>
    <p:sldId id="282" r:id="rId26"/>
    <p:sldId id="283" r:id="rId27"/>
    <p:sldId id="284" r:id="rId28"/>
    <p:sldId id="285" r:id="rId29"/>
    <p:sldId id="288" r:id="rId30"/>
    <p:sldId id="290" r:id="rId31"/>
    <p:sldId id="291" r:id="rId32"/>
    <p:sldId id="292" r:id="rId33"/>
    <p:sldId id="294" r:id="rId34"/>
    <p:sldId id="295" r:id="rId35"/>
    <p:sldId id="293" r:id="rId36"/>
    <p:sldId id="29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AC0AD6-9D38-4974-B6D7-0879A755E394}" type="doc">
      <dgm:prSet loTypeId="urn:microsoft.com/office/officeart/2005/8/layout/pyramid3" loCatId="pyramid" qsTypeId="urn:microsoft.com/office/officeart/2005/8/quickstyle/simple1" qsCatId="simple" csTypeId="urn:microsoft.com/office/officeart/2005/8/colors/colorful1#1" csCatId="colorful" phldr="1"/>
      <dgm:spPr/>
    </dgm:pt>
    <dgm:pt modelId="{83D43A65-2FB2-4C96-8AB1-DEFB19BB0B6A}">
      <dgm:prSet phldrT="[Text]"/>
      <dgm:spPr/>
      <dgm:t>
        <a:bodyPr/>
        <a:lstStyle/>
        <a:p>
          <a:r>
            <a:rPr lang="en-US" dirty="0" smtClean="0"/>
            <a:t>Customers</a:t>
          </a:r>
          <a:endParaRPr lang="en-IN" dirty="0"/>
        </a:p>
      </dgm:t>
    </dgm:pt>
    <dgm:pt modelId="{1F10F2D7-39F8-493E-A2C1-6B1647B18E52}" type="parTrans" cxnId="{45339160-A913-49B4-BF1C-A59EE0E3D280}">
      <dgm:prSet/>
      <dgm:spPr/>
      <dgm:t>
        <a:bodyPr/>
        <a:lstStyle/>
        <a:p>
          <a:endParaRPr lang="en-IN"/>
        </a:p>
      </dgm:t>
    </dgm:pt>
    <dgm:pt modelId="{B4063C1F-21DD-45A7-8D61-08A47BA461EB}" type="sibTrans" cxnId="{45339160-A913-49B4-BF1C-A59EE0E3D280}">
      <dgm:prSet/>
      <dgm:spPr/>
      <dgm:t>
        <a:bodyPr/>
        <a:lstStyle/>
        <a:p>
          <a:endParaRPr lang="en-IN"/>
        </a:p>
      </dgm:t>
    </dgm:pt>
    <dgm:pt modelId="{6C89F501-D16C-41E1-AF86-6ADCCC3A1639}">
      <dgm:prSet phldrT="[Text]"/>
      <dgm:spPr/>
      <dgm:t>
        <a:bodyPr/>
        <a:lstStyle/>
        <a:p>
          <a:r>
            <a:rPr lang="en-US" dirty="0" smtClean="0"/>
            <a:t>Senior Managers</a:t>
          </a:r>
          <a:endParaRPr lang="en-IN" dirty="0"/>
        </a:p>
      </dgm:t>
    </dgm:pt>
    <dgm:pt modelId="{27646CEB-8EAC-408A-800D-2A1372F9917B}" type="parTrans" cxnId="{22D802DF-9AD5-4DF1-B81B-45FEBB91FFDC}">
      <dgm:prSet/>
      <dgm:spPr/>
      <dgm:t>
        <a:bodyPr/>
        <a:lstStyle/>
        <a:p>
          <a:endParaRPr lang="en-IN"/>
        </a:p>
      </dgm:t>
    </dgm:pt>
    <dgm:pt modelId="{E24D59B6-67C9-4E66-AF16-F1229D5A6DE2}" type="sibTrans" cxnId="{22D802DF-9AD5-4DF1-B81B-45FEBB91FFDC}">
      <dgm:prSet/>
      <dgm:spPr/>
      <dgm:t>
        <a:bodyPr/>
        <a:lstStyle/>
        <a:p>
          <a:endParaRPr lang="en-IN"/>
        </a:p>
      </dgm:t>
    </dgm:pt>
    <dgm:pt modelId="{540532B1-A81F-4D66-9B5E-C8A80CC969F5}">
      <dgm:prSet phldrT="[Text]"/>
      <dgm:spPr/>
      <dgm:t>
        <a:bodyPr/>
        <a:lstStyle/>
        <a:p>
          <a:r>
            <a:rPr lang="en-US" dirty="0" smtClean="0"/>
            <a:t>CEO</a:t>
          </a:r>
          <a:endParaRPr lang="en-IN" dirty="0"/>
        </a:p>
      </dgm:t>
    </dgm:pt>
    <dgm:pt modelId="{CC8B8EDA-BC27-40D5-9917-61EE437DF29B}" type="parTrans" cxnId="{500083CD-74AE-4225-859B-7EA252DDD4AE}">
      <dgm:prSet/>
      <dgm:spPr/>
      <dgm:t>
        <a:bodyPr/>
        <a:lstStyle/>
        <a:p>
          <a:endParaRPr lang="en-IN"/>
        </a:p>
      </dgm:t>
    </dgm:pt>
    <dgm:pt modelId="{A0EE6444-9A3A-4A10-B476-61D5D5432ABF}" type="sibTrans" cxnId="{500083CD-74AE-4225-859B-7EA252DDD4AE}">
      <dgm:prSet/>
      <dgm:spPr/>
      <dgm:t>
        <a:bodyPr/>
        <a:lstStyle/>
        <a:p>
          <a:endParaRPr lang="en-IN"/>
        </a:p>
      </dgm:t>
    </dgm:pt>
    <dgm:pt modelId="{95F93EEF-1B77-46B2-A1E2-AF70BB4922D6}">
      <dgm:prSet/>
      <dgm:spPr/>
      <dgm:t>
        <a:bodyPr/>
        <a:lstStyle/>
        <a:p>
          <a:r>
            <a:rPr lang="en-US" dirty="0" smtClean="0"/>
            <a:t>Front line representatives</a:t>
          </a:r>
          <a:endParaRPr lang="en-IN" dirty="0"/>
        </a:p>
      </dgm:t>
    </dgm:pt>
    <dgm:pt modelId="{47C1CC86-71C5-4942-803B-AECA6535B64F}" type="parTrans" cxnId="{47978755-2D4E-4E12-AF38-19C1AF3F6914}">
      <dgm:prSet/>
      <dgm:spPr/>
      <dgm:t>
        <a:bodyPr/>
        <a:lstStyle/>
        <a:p>
          <a:endParaRPr lang="en-IN"/>
        </a:p>
      </dgm:t>
    </dgm:pt>
    <dgm:pt modelId="{45F20D54-745E-47C7-B520-E035C48912F3}" type="sibTrans" cxnId="{47978755-2D4E-4E12-AF38-19C1AF3F6914}">
      <dgm:prSet/>
      <dgm:spPr/>
      <dgm:t>
        <a:bodyPr/>
        <a:lstStyle/>
        <a:p>
          <a:endParaRPr lang="en-IN"/>
        </a:p>
      </dgm:t>
    </dgm:pt>
    <dgm:pt modelId="{01BFEAE1-80FE-4E31-AD04-8D18B9442BA3}">
      <dgm:prSet/>
      <dgm:spPr/>
      <dgm:t>
        <a:bodyPr/>
        <a:lstStyle/>
        <a:p>
          <a:r>
            <a:rPr lang="en-US" dirty="0" smtClean="0"/>
            <a:t>Functional operational areas</a:t>
          </a:r>
          <a:endParaRPr lang="en-IN" dirty="0"/>
        </a:p>
      </dgm:t>
    </dgm:pt>
    <dgm:pt modelId="{6A5F1F2E-CE56-4614-A530-C11133FFABF6}" type="parTrans" cxnId="{A5AE8EE7-5A38-4905-A392-A09EBD416CD7}">
      <dgm:prSet/>
      <dgm:spPr/>
      <dgm:t>
        <a:bodyPr/>
        <a:lstStyle/>
        <a:p>
          <a:endParaRPr lang="en-IN"/>
        </a:p>
      </dgm:t>
    </dgm:pt>
    <dgm:pt modelId="{8D17790E-D238-4673-8F96-8ED40171361E}" type="sibTrans" cxnId="{A5AE8EE7-5A38-4905-A392-A09EBD416CD7}">
      <dgm:prSet/>
      <dgm:spPr/>
      <dgm:t>
        <a:bodyPr/>
        <a:lstStyle/>
        <a:p>
          <a:endParaRPr lang="en-IN"/>
        </a:p>
      </dgm:t>
    </dgm:pt>
    <dgm:pt modelId="{0C7ED8F1-39D3-486B-A1A3-844E45EE3BFB}" type="pres">
      <dgm:prSet presAssocID="{BEAC0AD6-9D38-4974-B6D7-0879A755E394}" presName="Name0" presStyleCnt="0">
        <dgm:presLayoutVars>
          <dgm:dir/>
          <dgm:animLvl val="lvl"/>
          <dgm:resizeHandles val="exact"/>
        </dgm:presLayoutVars>
      </dgm:prSet>
      <dgm:spPr/>
    </dgm:pt>
    <dgm:pt modelId="{96D1192C-E95A-494C-85CD-F3C11F435157}" type="pres">
      <dgm:prSet presAssocID="{83D43A65-2FB2-4C96-8AB1-DEFB19BB0B6A}" presName="Name8" presStyleCnt="0"/>
      <dgm:spPr/>
    </dgm:pt>
    <dgm:pt modelId="{133863C3-7A58-47A6-8365-2E657BD4185F}" type="pres">
      <dgm:prSet presAssocID="{83D43A65-2FB2-4C96-8AB1-DEFB19BB0B6A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73E9264-A3C3-4B88-AC0F-EB1BCA032660}" type="pres">
      <dgm:prSet presAssocID="{83D43A65-2FB2-4C96-8AB1-DEFB19BB0B6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06F4A9F-BEC4-47F5-8C53-CD3DACD437B8}" type="pres">
      <dgm:prSet presAssocID="{95F93EEF-1B77-46B2-A1E2-AF70BB4922D6}" presName="Name8" presStyleCnt="0"/>
      <dgm:spPr/>
    </dgm:pt>
    <dgm:pt modelId="{20EA30AA-1EA1-433F-8E36-4EC88A507243}" type="pres">
      <dgm:prSet presAssocID="{95F93EEF-1B77-46B2-A1E2-AF70BB4922D6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3BD3CC-D00D-42E3-95F6-51EBE85850A9}" type="pres">
      <dgm:prSet presAssocID="{95F93EEF-1B77-46B2-A1E2-AF70BB4922D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6F4E70-A2E1-4091-9469-F065E06C0AE0}" type="pres">
      <dgm:prSet presAssocID="{01BFEAE1-80FE-4E31-AD04-8D18B9442BA3}" presName="Name8" presStyleCnt="0"/>
      <dgm:spPr/>
    </dgm:pt>
    <dgm:pt modelId="{2392BB5A-90B7-49D7-933A-6F9223D11D9B}" type="pres">
      <dgm:prSet presAssocID="{01BFEAE1-80FE-4E31-AD04-8D18B9442BA3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146562-2E96-4C07-96AA-1414E49E7998}" type="pres">
      <dgm:prSet presAssocID="{01BFEAE1-80FE-4E31-AD04-8D18B9442BA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94D95B-E508-4421-840E-9FC9E10DDC93}" type="pres">
      <dgm:prSet presAssocID="{6C89F501-D16C-41E1-AF86-6ADCCC3A1639}" presName="Name8" presStyleCnt="0"/>
      <dgm:spPr/>
    </dgm:pt>
    <dgm:pt modelId="{4B121DB3-3604-423A-B5BE-A95B51329032}" type="pres">
      <dgm:prSet presAssocID="{6C89F501-D16C-41E1-AF86-6ADCCC3A1639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5FB88D-6FED-4BB9-85FF-0087BA261E9A}" type="pres">
      <dgm:prSet presAssocID="{6C89F501-D16C-41E1-AF86-6ADCCC3A163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FBB9EE-6C56-4FC4-B260-B73AFD8D3390}" type="pres">
      <dgm:prSet presAssocID="{540532B1-A81F-4D66-9B5E-C8A80CC969F5}" presName="Name8" presStyleCnt="0"/>
      <dgm:spPr/>
    </dgm:pt>
    <dgm:pt modelId="{246E4E95-07A2-4571-BE79-ACE23B750EFC}" type="pres">
      <dgm:prSet presAssocID="{540532B1-A81F-4D66-9B5E-C8A80CC969F5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9710DF-3D53-431E-B8D8-FC1EFE703BB4}" type="pres">
      <dgm:prSet presAssocID="{540532B1-A81F-4D66-9B5E-C8A80CC969F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88828A2-E220-4CE3-A69D-422C9657EB3E}" type="presOf" srcId="{83D43A65-2FB2-4C96-8AB1-DEFB19BB0B6A}" destId="{C73E9264-A3C3-4B88-AC0F-EB1BCA032660}" srcOrd="1" destOrd="0" presId="urn:microsoft.com/office/officeart/2005/8/layout/pyramid3"/>
    <dgm:cxn modelId="{45339160-A913-49B4-BF1C-A59EE0E3D280}" srcId="{BEAC0AD6-9D38-4974-B6D7-0879A755E394}" destId="{83D43A65-2FB2-4C96-8AB1-DEFB19BB0B6A}" srcOrd="0" destOrd="0" parTransId="{1F10F2D7-39F8-493E-A2C1-6B1647B18E52}" sibTransId="{B4063C1F-21DD-45A7-8D61-08A47BA461EB}"/>
    <dgm:cxn modelId="{15C50E7C-5389-4D20-A598-3A19FCB88467}" type="presOf" srcId="{95F93EEF-1B77-46B2-A1E2-AF70BB4922D6}" destId="{EB3BD3CC-D00D-42E3-95F6-51EBE85850A9}" srcOrd="1" destOrd="0" presId="urn:microsoft.com/office/officeart/2005/8/layout/pyramid3"/>
    <dgm:cxn modelId="{500083CD-74AE-4225-859B-7EA252DDD4AE}" srcId="{BEAC0AD6-9D38-4974-B6D7-0879A755E394}" destId="{540532B1-A81F-4D66-9B5E-C8A80CC969F5}" srcOrd="4" destOrd="0" parTransId="{CC8B8EDA-BC27-40D5-9917-61EE437DF29B}" sibTransId="{A0EE6444-9A3A-4A10-B476-61D5D5432ABF}"/>
    <dgm:cxn modelId="{3AB3909A-156A-42AF-B474-9A5CA6C16113}" type="presOf" srcId="{6C89F501-D16C-41E1-AF86-6ADCCC3A1639}" destId="{A35FB88D-6FED-4BB9-85FF-0087BA261E9A}" srcOrd="1" destOrd="0" presId="urn:microsoft.com/office/officeart/2005/8/layout/pyramid3"/>
    <dgm:cxn modelId="{10DB337A-ABCB-4AE0-88B1-27AC0B8E0496}" type="presOf" srcId="{01BFEAE1-80FE-4E31-AD04-8D18B9442BA3}" destId="{9D146562-2E96-4C07-96AA-1414E49E7998}" srcOrd="1" destOrd="0" presId="urn:microsoft.com/office/officeart/2005/8/layout/pyramid3"/>
    <dgm:cxn modelId="{22D802DF-9AD5-4DF1-B81B-45FEBB91FFDC}" srcId="{BEAC0AD6-9D38-4974-B6D7-0879A755E394}" destId="{6C89F501-D16C-41E1-AF86-6ADCCC3A1639}" srcOrd="3" destOrd="0" parTransId="{27646CEB-8EAC-408A-800D-2A1372F9917B}" sibTransId="{E24D59B6-67C9-4E66-AF16-F1229D5A6DE2}"/>
    <dgm:cxn modelId="{CCB35BDD-A0C5-4301-9355-D93F58912A4C}" type="presOf" srcId="{83D43A65-2FB2-4C96-8AB1-DEFB19BB0B6A}" destId="{133863C3-7A58-47A6-8365-2E657BD4185F}" srcOrd="0" destOrd="0" presId="urn:microsoft.com/office/officeart/2005/8/layout/pyramid3"/>
    <dgm:cxn modelId="{6E7E4E36-1938-495C-A8B7-D31E61A7FD2E}" type="presOf" srcId="{01BFEAE1-80FE-4E31-AD04-8D18B9442BA3}" destId="{2392BB5A-90B7-49D7-933A-6F9223D11D9B}" srcOrd="0" destOrd="0" presId="urn:microsoft.com/office/officeart/2005/8/layout/pyramid3"/>
    <dgm:cxn modelId="{F8E96875-9943-43A6-9EB9-CC2E25B8CEFF}" type="presOf" srcId="{540532B1-A81F-4D66-9B5E-C8A80CC969F5}" destId="{246E4E95-07A2-4571-BE79-ACE23B750EFC}" srcOrd="0" destOrd="0" presId="urn:microsoft.com/office/officeart/2005/8/layout/pyramid3"/>
    <dgm:cxn modelId="{2E55B463-AC9E-42DA-B0AE-E45BC62E3AE4}" type="presOf" srcId="{6C89F501-D16C-41E1-AF86-6ADCCC3A1639}" destId="{4B121DB3-3604-423A-B5BE-A95B51329032}" srcOrd="0" destOrd="0" presId="urn:microsoft.com/office/officeart/2005/8/layout/pyramid3"/>
    <dgm:cxn modelId="{FE74CDC6-83F1-4365-8161-A6AA6E2F7C7D}" type="presOf" srcId="{BEAC0AD6-9D38-4974-B6D7-0879A755E394}" destId="{0C7ED8F1-39D3-486B-A1A3-844E45EE3BFB}" srcOrd="0" destOrd="0" presId="urn:microsoft.com/office/officeart/2005/8/layout/pyramid3"/>
    <dgm:cxn modelId="{F80B53D4-FD21-4C81-AC8D-D8DBBAF9A750}" type="presOf" srcId="{540532B1-A81F-4D66-9B5E-C8A80CC969F5}" destId="{E29710DF-3D53-431E-B8D8-FC1EFE703BB4}" srcOrd="1" destOrd="0" presId="urn:microsoft.com/office/officeart/2005/8/layout/pyramid3"/>
    <dgm:cxn modelId="{7FDBA0CE-787E-420B-AFBA-7278FA64F9FB}" type="presOf" srcId="{95F93EEF-1B77-46B2-A1E2-AF70BB4922D6}" destId="{20EA30AA-1EA1-433F-8E36-4EC88A507243}" srcOrd="0" destOrd="0" presId="urn:microsoft.com/office/officeart/2005/8/layout/pyramid3"/>
    <dgm:cxn modelId="{A5AE8EE7-5A38-4905-A392-A09EBD416CD7}" srcId="{BEAC0AD6-9D38-4974-B6D7-0879A755E394}" destId="{01BFEAE1-80FE-4E31-AD04-8D18B9442BA3}" srcOrd="2" destOrd="0" parTransId="{6A5F1F2E-CE56-4614-A530-C11133FFABF6}" sibTransId="{8D17790E-D238-4673-8F96-8ED40171361E}"/>
    <dgm:cxn modelId="{47978755-2D4E-4E12-AF38-19C1AF3F6914}" srcId="{BEAC0AD6-9D38-4974-B6D7-0879A755E394}" destId="{95F93EEF-1B77-46B2-A1E2-AF70BB4922D6}" srcOrd="1" destOrd="0" parTransId="{47C1CC86-71C5-4942-803B-AECA6535B64F}" sibTransId="{45F20D54-745E-47C7-B520-E035C48912F3}"/>
    <dgm:cxn modelId="{D5DBFD53-E85B-447C-BED6-A5A7222B187D}" type="presParOf" srcId="{0C7ED8F1-39D3-486B-A1A3-844E45EE3BFB}" destId="{96D1192C-E95A-494C-85CD-F3C11F435157}" srcOrd="0" destOrd="0" presId="urn:microsoft.com/office/officeart/2005/8/layout/pyramid3"/>
    <dgm:cxn modelId="{183C783D-A2A9-4829-9FE1-6A5F79E62F89}" type="presParOf" srcId="{96D1192C-E95A-494C-85CD-F3C11F435157}" destId="{133863C3-7A58-47A6-8365-2E657BD4185F}" srcOrd="0" destOrd="0" presId="urn:microsoft.com/office/officeart/2005/8/layout/pyramid3"/>
    <dgm:cxn modelId="{AC1E6FDB-F59E-4111-8CF0-51B124EE1B1A}" type="presParOf" srcId="{96D1192C-E95A-494C-85CD-F3C11F435157}" destId="{C73E9264-A3C3-4B88-AC0F-EB1BCA032660}" srcOrd="1" destOrd="0" presId="urn:microsoft.com/office/officeart/2005/8/layout/pyramid3"/>
    <dgm:cxn modelId="{7DACC4EF-C211-4CA0-813F-477E570D4AD6}" type="presParOf" srcId="{0C7ED8F1-39D3-486B-A1A3-844E45EE3BFB}" destId="{D06F4A9F-BEC4-47F5-8C53-CD3DACD437B8}" srcOrd="1" destOrd="0" presId="urn:microsoft.com/office/officeart/2005/8/layout/pyramid3"/>
    <dgm:cxn modelId="{E0F7C381-DB7A-46A2-80DE-5FD257CD9633}" type="presParOf" srcId="{D06F4A9F-BEC4-47F5-8C53-CD3DACD437B8}" destId="{20EA30AA-1EA1-433F-8E36-4EC88A507243}" srcOrd="0" destOrd="0" presId="urn:microsoft.com/office/officeart/2005/8/layout/pyramid3"/>
    <dgm:cxn modelId="{621B73B1-7F6D-4686-ACEF-66838D8AA342}" type="presParOf" srcId="{D06F4A9F-BEC4-47F5-8C53-CD3DACD437B8}" destId="{EB3BD3CC-D00D-42E3-95F6-51EBE85850A9}" srcOrd="1" destOrd="0" presId="urn:microsoft.com/office/officeart/2005/8/layout/pyramid3"/>
    <dgm:cxn modelId="{6C66FCED-C3FA-4618-A273-BA55790D7052}" type="presParOf" srcId="{0C7ED8F1-39D3-486B-A1A3-844E45EE3BFB}" destId="{D56F4E70-A2E1-4091-9469-F065E06C0AE0}" srcOrd="2" destOrd="0" presId="urn:microsoft.com/office/officeart/2005/8/layout/pyramid3"/>
    <dgm:cxn modelId="{EE772C37-32AB-4384-9895-7B89B31C5879}" type="presParOf" srcId="{D56F4E70-A2E1-4091-9469-F065E06C0AE0}" destId="{2392BB5A-90B7-49D7-933A-6F9223D11D9B}" srcOrd="0" destOrd="0" presId="urn:microsoft.com/office/officeart/2005/8/layout/pyramid3"/>
    <dgm:cxn modelId="{B81FC9AD-B030-4218-9ED9-46228E25D5ED}" type="presParOf" srcId="{D56F4E70-A2E1-4091-9469-F065E06C0AE0}" destId="{9D146562-2E96-4C07-96AA-1414E49E7998}" srcOrd="1" destOrd="0" presId="urn:microsoft.com/office/officeart/2005/8/layout/pyramid3"/>
    <dgm:cxn modelId="{4EC7261F-C1B2-4846-96DB-F440E2F3C92C}" type="presParOf" srcId="{0C7ED8F1-39D3-486B-A1A3-844E45EE3BFB}" destId="{D194D95B-E508-4421-840E-9FC9E10DDC93}" srcOrd="3" destOrd="0" presId="urn:microsoft.com/office/officeart/2005/8/layout/pyramid3"/>
    <dgm:cxn modelId="{5F202E4E-3D2A-462C-9D48-5F5F84A749E6}" type="presParOf" srcId="{D194D95B-E508-4421-840E-9FC9E10DDC93}" destId="{4B121DB3-3604-423A-B5BE-A95B51329032}" srcOrd="0" destOrd="0" presId="urn:microsoft.com/office/officeart/2005/8/layout/pyramid3"/>
    <dgm:cxn modelId="{827A9BE1-4284-4CFC-B149-A37CA9725500}" type="presParOf" srcId="{D194D95B-E508-4421-840E-9FC9E10DDC93}" destId="{A35FB88D-6FED-4BB9-85FF-0087BA261E9A}" srcOrd="1" destOrd="0" presId="urn:microsoft.com/office/officeart/2005/8/layout/pyramid3"/>
    <dgm:cxn modelId="{02F00BEB-8388-4893-88B8-FAAAE2C49942}" type="presParOf" srcId="{0C7ED8F1-39D3-486B-A1A3-844E45EE3BFB}" destId="{F4FBB9EE-6C56-4FC4-B260-B73AFD8D3390}" srcOrd="4" destOrd="0" presId="urn:microsoft.com/office/officeart/2005/8/layout/pyramid3"/>
    <dgm:cxn modelId="{B5FD7532-2C6C-4E07-B475-71DB084B66B9}" type="presParOf" srcId="{F4FBB9EE-6C56-4FC4-B260-B73AFD8D3390}" destId="{246E4E95-07A2-4571-BE79-ACE23B750EFC}" srcOrd="0" destOrd="0" presId="urn:microsoft.com/office/officeart/2005/8/layout/pyramid3"/>
    <dgm:cxn modelId="{56D42626-623E-4BC0-A0EE-1103688CA814}" type="presParOf" srcId="{F4FBB9EE-6C56-4FC4-B260-B73AFD8D3390}" destId="{E29710DF-3D53-431E-B8D8-FC1EFE703BB4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39DF1B-C86A-4937-8AA4-9E884C501F88}" type="doc">
      <dgm:prSet loTypeId="urn:microsoft.com/office/officeart/2005/8/layout/pyramid1" loCatId="pyramid" qsTypeId="urn:microsoft.com/office/officeart/2005/8/quickstyle/simple1" qsCatId="simple" csTypeId="urn:microsoft.com/office/officeart/2005/8/colors/colorful2" csCatId="colorful" phldr="1"/>
      <dgm:spPr/>
    </dgm:pt>
    <dgm:pt modelId="{667227B0-3121-4CEE-9F2B-97DA1998CFF5}">
      <dgm:prSet phldrT="[Text]"/>
      <dgm:spPr/>
      <dgm:t>
        <a:bodyPr/>
        <a:lstStyle/>
        <a:p>
          <a:r>
            <a:rPr lang="en-US" dirty="0" smtClean="0"/>
            <a:t>Survival</a:t>
          </a:r>
          <a:endParaRPr lang="en-IN" dirty="0"/>
        </a:p>
      </dgm:t>
    </dgm:pt>
    <dgm:pt modelId="{B08C3110-2D3F-489C-8450-2AF9C4553B3E}" type="parTrans" cxnId="{1EAD8BF0-85AB-4BA2-8A58-83A947083E77}">
      <dgm:prSet/>
      <dgm:spPr/>
      <dgm:t>
        <a:bodyPr/>
        <a:lstStyle/>
        <a:p>
          <a:endParaRPr lang="en-IN"/>
        </a:p>
      </dgm:t>
    </dgm:pt>
    <dgm:pt modelId="{1D1AD22E-AB72-4F0A-A732-3E79D79562DD}" type="sibTrans" cxnId="{1EAD8BF0-85AB-4BA2-8A58-83A947083E77}">
      <dgm:prSet/>
      <dgm:spPr/>
      <dgm:t>
        <a:bodyPr/>
        <a:lstStyle/>
        <a:p>
          <a:endParaRPr lang="en-IN"/>
        </a:p>
      </dgm:t>
    </dgm:pt>
    <dgm:pt modelId="{6F58460D-119E-4EE3-B00A-295CE7011C2E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IN" dirty="0"/>
        </a:p>
      </dgm:t>
    </dgm:pt>
    <dgm:pt modelId="{11D46B54-68C3-4F47-80D2-B9E1601AF654}" type="parTrans" cxnId="{F296F6C0-236B-476B-94A4-3A01AD6DA2F9}">
      <dgm:prSet/>
      <dgm:spPr/>
      <dgm:t>
        <a:bodyPr/>
        <a:lstStyle/>
        <a:p>
          <a:endParaRPr lang="en-IN"/>
        </a:p>
      </dgm:t>
    </dgm:pt>
    <dgm:pt modelId="{3192005D-4850-4283-B993-F9BC877C5E0D}" type="sibTrans" cxnId="{F296F6C0-236B-476B-94A4-3A01AD6DA2F9}">
      <dgm:prSet/>
      <dgm:spPr/>
      <dgm:t>
        <a:bodyPr/>
        <a:lstStyle/>
        <a:p>
          <a:endParaRPr lang="en-IN"/>
        </a:p>
      </dgm:t>
    </dgm:pt>
    <dgm:pt modelId="{A7D7C317-C1B1-40E3-B41F-13A531351FAD}">
      <dgm:prSet phldrT="[Text]"/>
      <dgm:spPr/>
      <dgm:t>
        <a:bodyPr/>
        <a:lstStyle/>
        <a:p>
          <a:r>
            <a:rPr lang="en-US" dirty="0" smtClean="0"/>
            <a:t>Social</a:t>
          </a:r>
          <a:endParaRPr lang="en-IN" dirty="0"/>
        </a:p>
      </dgm:t>
    </dgm:pt>
    <dgm:pt modelId="{D73EB4E4-5B06-4CC9-A52C-69FC3A142FF0}" type="parTrans" cxnId="{8F50E0A7-44F3-4F9C-B9DC-04958CBE2992}">
      <dgm:prSet/>
      <dgm:spPr/>
      <dgm:t>
        <a:bodyPr/>
        <a:lstStyle/>
        <a:p>
          <a:endParaRPr lang="en-IN"/>
        </a:p>
      </dgm:t>
    </dgm:pt>
    <dgm:pt modelId="{AA3EF434-8993-4EAC-B925-A6888417F6AC}" type="sibTrans" cxnId="{8F50E0A7-44F3-4F9C-B9DC-04958CBE2992}">
      <dgm:prSet/>
      <dgm:spPr/>
      <dgm:t>
        <a:bodyPr/>
        <a:lstStyle/>
        <a:p>
          <a:endParaRPr lang="en-IN"/>
        </a:p>
      </dgm:t>
    </dgm:pt>
    <dgm:pt modelId="{405852DE-3929-4997-A1BA-76DC106FE458}">
      <dgm:prSet/>
      <dgm:spPr/>
      <dgm:t>
        <a:bodyPr/>
        <a:lstStyle/>
        <a:p>
          <a:r>
            <a:rPr lang="en-US" dirty="0" smtClean="0"/>
            <a:t>Esteem</a:t>
          </a:r>
          <a:endParaRPr lang="en-IN" dirty="0"/>
        </a:p>
      </dgm:t>
    </dgm:pt>
    <dgm:pt modelId="{589F5BA5-4D1D-457B-9787-93723CB17AA6}" type="parTrans" cxnId="{D8F81C81-DE87-45BD-8B96-DCD327E04735}">
      <dgm:prSet/>
      <dgm:spPr/>
      <dgm:t>
        <a:bodyPr/>
        <a:lstStyle/>
        <a:p>
          <a:endParaRPr lang="en-IN"/>
        </a:p>
      </dgm:t>
    </dgm:pt>
    <dgm:pt modelId="{7E45472D-E5C9-461E-861D-F791BF74B2FB}" type="sibTrans" cxnId="{D8F81C81-DE87-45BD-8B96-DCD327E04735}">
      <dgm:prSet/>
      <dgm:spPr/>
      <dgm:t>
        <a:bodyPr/>
        <a:lstStyle/>
        <a:p>
          <a:endParaRPr lang="en-IN"/>
        </a:p>
      </dgm:t>
    </dgm:pt>
    <dgm:pt modelId="{3B83326D-D248-495C-9CDD-6A38796E6E9B}">
      <dgm:prSet/>
      <dgm:spPr/>
      <dgm:t>
        <a:bodyPr/>
        <a:lstStyle/>
        <a:p>
          <a:r>
            <a:rPr lang="en-US" dirty="0" smtClean="0"/>
            <a:t>Self actualization</a:t>
          </a:r>
          <a:endParaRPr lang="en-IN" dirty="0"/>
        </a:p>
      </dgm:t>
    </dgm:pt>
    <dgm:pt modelId="{95B1D188-D4A9-4184-B458-E08764037CB5}" type="parTrans" cxnId="{1E00F623-A540-4CA9-A6A8-C872899AC9A2}">
      <dgm:prSet/>
      <dgm:spPr/>
      <dgm:t>
        <a:bodyPr/>
        <a:lstStyle/>
        <a:p>
          <a:endParaRPr lang="en-IN"/>
        </a:p>
      </dgm:t>
    </dgm:pt>
    <dgm:pt modelId="{AE0CFE4D-32EC-44A4-98C0-0939217EC31B}" type="sibTrans" cxnId="{1E00F623-A540-4CA9-A6A8-C872899AC9A2}">
      <dgm:prSet/>
      <dgm:spPr/>
      <dgm:t>
        <a:bodyPr/>
        <a:lstStyle/>
        <a:p>
          <a:endParaRPr lang="en-IN"/>
        </a:p>
      </dgm:t>
    </dgm:pt>
    <dgm:pt modelId="{2599F0C1-86EF-4E6B-BC88-F61C25D7BB10}" type="pres">
      <dgm:prSet presAssocID="{C939DF1B-C86A-4937-8AA4-9E884C501F88}" presName="Name0" presStyleCnt="0">
        <dgm:presLayoutVars>
          <dgm:dir/>
          <dgm:animLvl val="lvl"/>
          <dgm:resizeHandles val="exact"/>
        </dgm:presLayoutVars>
      </dgm:prSet>
      <dgm:spPr/>
    </dgm:pt>
    <dgm:pt modelId="{87ECB6F7-BD26-4AC1-95AE-D75529C10F13}" type="pres">
      <dgm:prSet presAssocID="{667227B0-3121-4CEE-9F2B-97DA1998CFF5}" presName="Name8" presStyleCnt="0"/>
      <dgm:spPr/>
    </dgm:pt>
    <dgm:pt modelId="{5BB222B1-3F18-474E-91FC-86C1FFF8CCDD}" type="pres">
      <dgm:prSet presAssocID="{667227B0-3121-4CEE-9F2B-97DA1998CFF5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C5D88BC-FBF7-42A7-9F47-A4620FE31CA7}" type="pres">
      <dgm:prSet presAssocID="{667227B0-3121-4CEE-9F2B-97DA1998CFF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D540BA-7E9C-4685-B44E-03DB197754B8}" type="pres">
      <dgm:prSet presAssocID="{6F58460D-119E-4EE3-B00A-295CE7011C2E}" presName="Name8" presStyleCnt="0"/>
      <dgm:spPr/>
    </dgm:pt>
    <dgm:pt modelId="{0115AEE0-3E3B-4F2D-AD0A-4FE1259C66CB}" type="pres">
      <dgm:prSet presAssocID="{6F58460D-119E-4EE3-B00A-295CE7011C2E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6135AF-FF44-423E-A0F7-A2C5374CADDE}" type="pres">
      <dgm:prSet presAssocID="{6F58460D-119E-4EE3-B00A-295CE7011C2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1CDEDB-331A-4781-B97A-C81678452AC5}" type="pres">
      <dgm:prSet presAssocID="{A7D7C317-C1B1-40E3-B41F-13A531351FAD}" presName="Name8" presStyleCnt="0"/>
      <dgm:spPr/>
    </dgm:pt>
    <dgm:pt modelId="{59326C63-37B9-4044-9341-C0AB82B13ECD}" type="pres">
      <dgm:prSet presAssocID="{A7D7C317-C1B1-40E3-B41F-13A531351FAD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D412676-2D54-4028-8C1A-1EE2922A2F7B}" type="pres">
      <dgm:prSet presAssocID="{A7D7C317-C1B1-40E3-B41F-13A531351FA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FF6996F-BF27-4F2F-80E8-57B69BDD263A}" type="pres">
      <dgm:prSet presAssocID="{405852DE-3929-4997-A1BA-76DC106FE458}" presName="Name8" presStyleCnt="0"/>
      <dgm:spPr/>
    </dgm:pt>
    <dgm:pt modelId="{B7B87AA9-92B9-4484-A7E3-0C47826EDB83}" type="pres">
      <dgm:prSet presAssocID="{405852DE-3929-4997-A1BA-76DC106FE458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3A7FCA-5D13-46B4-9013-48638468288A}" type="pres">
      <dgm:prSet presAssocID="{405852DE-3929-4997-A1BA-76DC106FE45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46C76F6-8312-4E07-96B1-5E3A38DB59D6}" type="pres">
      <dgm:prSet presAssocID="{3B83326D-D248-495C-9CDD-6A38796E6E9B}" presName="Name8" presStyleCnt="0"/>
      <dgm:spPr/>
    </dgm:pt>
    <dgm:pt modelId="{A6910F8A-4F28-4954-B340-9B7DC0AD8438}" type="pres">
      <dgm:prSet presAssocID="{3B83326D-D248-495C-9CDD-6A38796E6E9B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7D1C70-BBEE-443D-848A-0113160B2FF5}" type="pres">
      <dgm:prSet presAssocID="{3B83326D-D248-495C-9CDD-6A38796E6E9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BE02A4F-9EF1-476A-94B1-EF90CD38D359}" type="presOf" srcId="{667227B0-3121-4CEE-9F2B-97DA1998CFF5}" destId="{8C5D88BC-FBF7-42A7-9F47-A4620FE31CA7}" srcOrd="1" destOrd="0" presId="urn:microsoft.com/office/officeart/2005/8/layout/pyramid1"/>
    <dgm:cxn modelId="{FE77990E-B816-45F5-884D-64464201ACAC}" type="presOf" srcId="{3B83326D-D248-495C-9CDD-6A38796E6E9B}" destId="{A6910F8A-4F28-4954-B340-9B7DC0AD8438}" srcOrd="0" destOrd="0" presId="urn:microsoft.com/office/officeart/2005/8/layout/pyramid1"/>
    <dgm:cxn modelId="{57240F70-0F3F-40CF-9AE4-6B04B2CC3098}" type="presOf" srcId="{6F58460D-119E-4EE3-B00A-295CE7011C2E}" destId="{496135AF-FF44-423E-A0F7-A2C5374CADDE}" srcOrd="1" destOrd="0" presId="urn:microsoft.com/office/officeart/2005/8/layout/pyramid1"/>
    <dgm:cxn modelId="{8F50E0A7-44F3-4F9C-B9DC-04958CBE2992}" srcId="{C939DF1B-C86A-4937-8AA4-9E884C501F88}" destId="{A7D7C317-C1B1-40E3-B41F-13A531351FAD}" srcOrd="2" destOrd="0" parTransId="{D73EB4E4-5B06-4CC9-A52C-69FC3A142FF0}" sibTransId="{AA3EF434-8993-4EAC-B925-A6888417F6AC}"/>
    <dgm:cxn modelId="{ACF71E76-C872-4BED-888F-298B6E13161A}" type="presOf" srcId="{C939DF1B-C86A-4937-8AA4-9E884C501F88}" destId="{2599F0C1-86EF-4E6B-BC88-F61C25D7BB10}" srcOrd="0" destOrd="0" presId="urn:microsoft.com/office/officeart/2005/8/layout/pyramid1"/>
    <dgm:cxn modelId="{585566EE-7EB7-487D-AFE4-48373859D314}" type="presOf" srcId="{3B83326D-D248-495C-9CDD-6A38796E6E9B}" destId="{9A7D1C70-BBEE-443D-848A-0113160B2FF5}" srcOrd="1" destOrd="0" presId="urn:microsoft.com/office/officeart/2005/8/layout/pyramid1"/>
    <dgm:cxn modelId="{AD8C704D-F646-438A-AFA2-0F8F384F318F}" type="presOf" srcId="{6F58460D-119E-4EE3-B00A-295CE7011C2E}" destId="{0115AEE0-3E3B-4F2D-AD0A-4FE1259C66CB}" srcOrd="0" destOrd="0" presId="urn:microsoft.com/office/officeart/2005/8/layout/pyramid1"/>
    <dgm:cxn modelId="{DB7BE8C7-C05D-4EAD-BBBA-86E32225B4EC}" type="presOf" srcId="{405852DE-3929-4997-A1BA-76DC106FE458}" destId="{B7B87AA9-92B9-4484-A7E3-0C47826EDB83}" srcOrd="0" destOrd="0" presId="urn:microsoft.com/office/officeart/2005/8/layout/pyramid1"/>
    <dgm:cxn modelId="{C07607F2-9934-42C7-B236-7E691AF2F683}" type="presOf" srcId="{A7D7C317-C1B1-40E3-B41F-13A531351FAD}" destId="{59326C63-37B9-4044-9341-C0AB82B13ECD}" srcOrd="0" destOrd="0" presId="urn:microsoft.com/office/officeart/2005/8/layout/pyramid1"/>
    <dgm:cxn modelId="{D8F81C81-DE87-45BD-8B96-DCD327E04735}" srcId="{C939DF1B-C86A-4937-8AA4-9E884C501F88}" destId="{405852DE-3929-4997-A1BA-76DC106FE458}" srcOrd="3" destOrd="0" parTransId="{589F5BA5-4D1D-457B-9787-93723CB17AA6}" sibTransId="{7E45472D-E5C9-461E-861D-F791BF74B2FB}"/>
    <dgm:cxn modelId="{0F2AA633-6447-4100-8F68-67C683B13977}" type="presOf" srcId="{667227B0-3121-4CEE-9F2B-97DA1998CFF5}" destId="{5BB222B1-3F18-474E-91FC-86C1FFF8CCDD}" srcOrd="0" destOrd="0" presId="urn:microsoft.com/office/officeart/2005/8/layout/pyramid1"/>
    <dgm:cxn modelId="{1EAD8BF0-85AB-4BA2-8A58-83A947083E77}" srcId="{C939DF1B-C86A-4937-8AA4-9E884C501F88}" destId="{667227B0-3121-4CEE-9F2B-97DA1998CFF5}" srcOrd="0" destOrd="0" parTransId="{B08C3110-2D3F-489C-8450-2AF9C4553B3E}" sibTransId="{1D1AD22E-AB72-4F0A-A732-3E79D79562DD}"/>
    <dgm:cxn modelId="{2AD05788-2E5F-4E29-8656-BF7AE8ED3B58}" type="presOf" srcId="{A7D7C317-C1B1-40E3-B41F-13A531351FAD}" destId="{8D412676-2D54-4028-8C1A-1EE2922A2F7B}" srcOrd="1" destOrd="0" presId="urn:microsoft.com/office/officeart/2005/8/layout/pyramid1"/>
    <dgm:cxn modelId="{1E00F623-A540-4CA9-A6A8-C872899AC9A2}" srcId="{C939DF1B-C86A-4937-8AA4-9E884C501F88}" destId="{3B83326D-D248-495C-9CDD-6A38796E6E9B}" srcOrd="4" destOrd="0" parTransId="{95B1D188-D4A9-4184-B458-E08764037CB5}" sibTransId="{AE0CFE4D-32EC-44A4-98C0-0939217EC31B}"/>
    <dgm:cxn modelId="{8FF75513-9744-490F-B113-4E40A2AFEE71}" type="presOf" srcId="{405852DE-3929-4997-A1BA-76DC106FE458}" destId="{D53A7FCA-5D13-46B4-9013-48638468288A}" srcOrd="1" destOrd="0" presId="urn:microsoft.com/office/officeart/2005/8/layout/pyramid1"/>
    <dgm:cxn modelId="{F296F6C0-236B-476B-94A4-3A01AD6DA2F9}" srcId="{C939DF1B-C86A-4937-8AA4-9E884C501F88}" destId="{6F58460D-119E-4EE3-B00A-295CE7011C2E}" srcOrd="1" destOrd="0" parTransId="{11D46B54-68C3-4F47-80D2-B9E1601AF654}" sibTransId="{3192005D-4850-4283-B993-F9BC877C5E0D}"/>
    <dgm:cxn modelId="{474E38BE-B4AF-4576-B393-0DC3664D3582}" type="presParOf" srcId="{2599F0C1-86EF-4E6B-BC88-F61C25D7BB10}" destId="{87ECB6F7-BD26-4AC1-95AE-D75529C10F13}" srcOrd="0" destOrd="0" presId="urn:microsoft.com/office/officeart/2005/8/layout/pyramid1"/>
    <dgm:cxn modelId="{802E78EE-BD8D-4FAF-AF61-BB6590D2BB83}" type="presParOf" srcId="{87ECB6F7-BD26-4AC1-95AE-D75529C10F13}" destId="{5BB222B1-3F18-474E-91FC-86C1FFF8CCDD}" srcOrd="0" destOrd="0" presId="urn:microsoft.com/office/officeart/2005/8/layout/pyramid1"/>
    <dgm:cxn modelId="{DAE1A29C-DC88-4AAE-8ACF-D5F521181222}" type="presParOf" srcId="{87ECB6F7-BD26-4AC1-95AE-D75529C10F13}" destId="{8C5D88BC-FBF7-42A7-9F47-A4620FE31CA7}" srcOrd="1" destOrd="0" presId="urn:microsoft.com/office/officeart/2005/8/layout/pyramid1"/>
    <dgm:cxn modelId="{213793DA-13AF-448F-BA3F-FBC06111CDBC}" type="presParOf" srcId="{2599F0C1-86EF-4E6B-BC88-F61C25D7BB10}" destId="{E8D540BA-7E9C-4685-B44E-03DB197754B8}" srcOrd="1" destOrd="0" presId="urn:microsoft.com/office/officeart/2005/8/layout/pyramid1"/>
    <dgm:cxn modelId="{40158F52-561C-41B2-A1C8-25C619C3AE65}" type="presParOf" srcId="{E8D540BA-7E9C-4685-B44E-03DB197754B8}" destId="{0115AEE0-3E3B-4F2D-AD0A-4FE1259C66CB}" srcOrd="0" destOrd="0" presId="urn:microsoft.com/office/officeart/2005/8/layout/pyramid1"/>
    <dgm:cxn modelId="{510E4CE7-F2F1-47B4-BA33-9ECB9CCDAD8B}" type="presParOf" srcId="{E8D540BA-7E9C-4685-B44E-03DB197754B8}" destId="{496135AF-FF44-423E-A0F7-A2C5374CADDE}" srcOrd="1" destOrd="0" presId="urn:microsoft.com/office/officeart/2005/8/layout/pyramid1"/>
    <dgm:cxn modelId="{2F8A65C6-0AFC-433C-AB4C-88F1AA6E95C5}" type="presParOf" srcId="{2599F0C1-86EF-4E6B-BC88-F61C25D7BB10}" destId="{DC1CDEDB-331A-4781-B97A-C81678452AC5}" srcOrd="2" destOrd="0" presId="urn:microsoft.com/office/officeart/2005/8/layout/pyramid1"/>
    <dgm:cxn modelId="{2FE76E0C-42C3-4BAE-9F59-B11CB029C18A}" type="presParOf" srcId="{DC1CDEDB-331A-4781-B97A-C81678452AC5}" destId="{59326C63-37B9-4044-9341-C0AB82B13ECD}" srcOrd="0" destOrd="0" presId="urn:microsoft.com/office/officeart/2005/8/layout/pyramid1"/>
    <dgm:cxn modelId="{F74DD2D9-B2DD-44B4-95AC-1D771CD79182}" type="presParOf" srcId="{DC1CDEDB-331A-4781-B97A-C81678452AC5}" destId="{8D412676-2D54-4028-8C1A-1EE2922A2F7B}" srcOrd="1" destOrd="0" presId="urn:microsoft.com/office/officeart/2005/8/layout/pyramid1"/>
    <dgm:cxn modelId="{5FE78F64-8AF7-4691-B099-154FA3D73652}" type="presParOf" srcId="{2599F0C1-86EF-4E6B-BC88-F61C25D7BB10}" destId="{2FF6996F-BF27-4F2F-80E8-57B69BDD263A}" srcOrd="3" destOrd="0" presId="urn:microsoft.com/office/officeart/2005/8/layout/pyramid1"/>
    <dgm:cxn modelId="{A0AF0C2A-BB73-45BE-A21B-2E4203FF0237}" type="presParOf" srcId="{2FF6996F-BF27-4F2F-80E8-57B69BDD263A}" destId="{B7B87AA9-92B9-4484-A7E3-0C47826EDB83}" srcOrd="0" destOrd="0" presId="urn:microsoft.com/office/officeart/2005/8/layout/pyramid1"/>
    <dgm:cxn modelId="{652FBBCD-7062-4077-8A64-F94D3B19948C}" type="presParOf" srcId="{2FF6996F-BF27-4F2F-80E8-57B69BDD263A}" destId="{D53A7FCA-5D13-46B4-9013-48638468288A}" srcOrd="1" destOrd="0" presId="urn:microsoft.com/office/officeart/2005/8/layout/pyramid1"/>
    <dgm:cxn modelId="{6D99F598-3C36-4EB2-B0E3-CDA669D7AE78}" type="presParOf" srcId="{2599F0C1-86EF-4E6B-BC88-F61C25D7BB10}" destId="{746C76F6-8312-4E07-96B1-5E3A38DB59D6}" srcOrd="4" destOrd="0" presId="urn:microsoft.com/office/officeart/2005/8/layout/pyramid1"/>
    <dgm:cxn modelId="{84976843-E437-4102-8D3F-3AE7331FCF39}" type="presParOf" srcId="{746C76F6-8312-4E07-96B1-5E3A38DB59D6}" destId="{A6910F8A-4F28-4954-B340-9B7DC0AD8438}" srcOrd="0" destOrd="0" presId="urn:microsoft.com/office/officeart/2005/8/layout/pyramid1"/>
    <dgm:cxn modelId="{206793DB-35DA-47E8-B7C5-30B0C8115B8D}" type="presParOf" srcId="{746C76F6-8312-4E07-96B1-5E3A38DB59D6}" destId="{9A7D1C70-BBEE-443D-848A-0113160B2FF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2F97E-5872-4FC8-929F-EE27D005939D}" type="datetimeFigureOut">
              <a:rPr lang="en-IN" smtClean="0"/>
              <a:pPr/>
              <a:t>18-04-2022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D9E6B-978F-4B0A-9E09-3820C944A2A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3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D9E6B-978F-4B0A-9E09-3820C944A2A4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2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48DD75-E2D1-494A-BD39-4FDDC0AB0501}" type="datetime1">
              <a:rPr lang="en-US" smtClean="0"/>
              <a:pPr/>
              <a:t>18/04/2022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71FE21-4900-4A99-8D48-F9F7694D7E51}" type="datetime1">
              <a:rPr lang="en-US" smtClean="0"/>
              <a:pPr/>
              <a:t>18/04/2022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C4251A-C7E0-476C-8967-A518282B2381}" type="datetime1">
              <a:rPr lang="en-US" smtClean="0"/>
              <a:pPr/>
              <a:t>18/04/2022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013F0D-7623-47E9-B6C0-1AC726C34585}" type="datetime1">
              <a:rPr lang="en-US" smtClean="0"/>
              <a:pPr/>
              <a:t>18/04/2022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DE654-5FAF-44E3-A881-016FD1B2DC95}" type="datetime1">
              <a:rPr lang="en-US" smtClean="0"/>
              <a:pPr/>
              <a:t>18/04/2022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8F803-6172-4FFB-B64F-3D52F9D2F552}" type="datetime1">
              <a:rPr lang="en-US" smtClean="0"/>
              <a:pPr/>
              <a:t>18/04/2022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DEB497-E731-430C-B223-D3B8C54B565D}" type="datetime1">
              <a:rPr lang="en-US" smtClean="0"/>
              <a:pPr/>
              <a:t>18/04/2022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9F4B7D-D617-4FB2-BB6F-54984163E7B6}" type="datetime1">
              <a:rPr lang="en-US" smtClean="0"/>
              <a:pPr/>
              <a:t>18/04/2022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01B345-4F7D-4372-B049-169024456F13}" type="datetime1">
              <a:rPr lang="en-US" smtClean="0"/>
              <a:pPr/>
              <a:t>18/04/2022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8CBBF-97CE-46FB-91EE-7E3A52B1E8C6}" type="datetime1">
              <a:rPr lang="en-US" smtClean="0"/>
              <a:pPr/>
              <a:t>18/04/2022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0FFBE29-C3EA-44CA-B2FC-11EC1184D6F1}" type="datetime1">
              <a:rPr lang="en-US" smtClean="0"/>
              <a:pPr/>
              <a:t>18/04/2022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772AF66-D499-4C1E-8990-B021DE9EAA0F}" type="datetime1">
              <a:rPr lang="en-US" smtClean="0"/>
              <a:pPr/>
              <a:t>18/04/2022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Leadership in TQM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It is a body of principles or standards of human conduct that govern the behavior of individuals and organizations.</a:t>
            </a:r>
            <a:endParaRPr lang="en-I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Deming’s Philosophy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i="1" dirty="0" smtClean="0"/>
              <a:t>According to Deming's definition Quality is the predictable degree of uniformity and dependability, at low cost and suited to the market.</a:t>
            </a:r>
          </a:p>
          <a:p>
            <a:r>
              <a:rPr lang="en-US" sz="3600" dirty="0" smtClean="0"/>
              <a:t>As per his teaching 96% of the variations have common causes and 4% has special variations.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Deming’s Philosophy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He viewed that statistic has management tool and relied on SPC as mean of variations in a process.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Deming’s chain reaction: </a:t>
            </a:r>
            <a:r>
              <a:rPr lang="en-US" i="1" u="sng" dirty="0" smtClean="0"/>
              <a:t>As quality improves, cost decreases and productivity increase resulting in more jobs, greater market share and long term survival.</a:t>
            </a:r>
            <a:endParaRPr lang="en-IN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Deming’s Philosophy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14 principles are listed below:</a:t>
            </a:r>
          </a:p>
          <a:p>
            <a:pPr>
              <a:buNone/>
            </a:pPr>
            <a:endParaRPr lang="en-US" dirty="0" smtClean="0"/>
          </a:p>
          <a:p>
            <a:pPr marL="912114" lvl="1" indent="-514350">
              <a:buFont typeface="+mj-lt"/>
              <a:buAutoNum type="arabicPeriod"/>
            </a:pPr>
            <a:r>
              <a:rPr lang="en-US" sz="2800" dirty="0" smtClean="0"/>
              <a:t>Create consistency of purpose with the plan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sz="2800" dirty="0" smtClean="0"/>
              <a:t>Adopt the new philosophy of quality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sz="2800" dirty="0" smtClean="0"/>
              <a:t>Stop dependence on mass production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sz="2800" dirty="0" smtClean="0"/>
              <a:t>End the practice of choosing the suppliers based solely on price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Deming’s Philosophy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2114" lvl="1" indent="-514350">
              <a:buFont typeface="+mj-lt"/>
              <a:buAutoNum type="arabicPeriod" startAt="5"/>
            </a:pPr>
            <a:r>
              <a:rPr lang="en-US" sz="2400" dirty="0" smtClean="0"/>
              <a:t>Identify the problems and work continuously to improve the system</a:t>
            </a:r>
          </a:p>
          <a:p>
            <a:pPr marL="912114" lvl="1" indent="-514350">
              <a:buFont typeface="+mj-lt"/>
              <a:buAutoNum type="arabicPeriod" startAt="5"/>
            </a:pPr>
            <a:r>
              <a:rPr lang="en-US" dirty="0" smtClean="0"/>
              <a:t>Adopt modern methods of training on the job</a:t>
            </a:r>
          </a:p>
          <a:p>
            <a:pPr marL="912114" lvl="1" indent="-514350">
              <a:buFont typeface="+mj-lt"/>
              <a:buAutoNum type="arabicPeriod" startAt="5"/>
            </a:pPr>
            <a:r>
              <a:rPr lang="en-US" dirty="0" smtClean="0"/>
              <a:t>Changes the focus from production number (Quantity to Quality)</a:t>
            </a:r>
          </a:p>
          <a:p>
            <a:pPr marL="912114" lvl="1" indent="-514350">
              <a:buFont typeface="+mj-lt"/>
              <a:buAutoNum type="arabicPeriod" startAt="5"/>
            </a:pPr>
            <a:r>
              <a:rPr lang="en-US" dirty="0" smtClean="0"/>
              <a:t>Drive out fear, create trust and create a environment for individuals</a:t>
            </a:r>
          </a:p>
          <a:p>
            <a:pPr marL="912114" lvl="1" indent="-514350">
              <a:buFont typeface="+mj-lt"/>
              <a:buAutoNum type="arabicPeriod" startAt="5"/>
            </a:pPr>
            <a:r>
              <a:rPr lang="en-US" dirty="0" smtClean="0"/>
              <a:t>Break down the barriers between the department &amp; Individual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Deming’s Philosophy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69264" lvl="1" indent="-514350">
              <a:buFont typeface="+mj-lt"/>
              <a:buAutoNum type="arabicPeriod" startAt="10"/>
            </a:pPr>
            <a:r>
              <a:rPr lang="en-US" dirty="0" smtClean="0"/>
              <a:t>Stop requesting improved productivity without providing methods to achieve the same</a:t>
            </a:r>
            <a:endParaRPr lang="en-IN" dirty="0" smtClean="0"/>
          </a:p>
          <a:p>
            <a:pPr marL="969264" lvl="1" indent="-514350">
              <a:buFont typeface="+mj-lt"/>
              <a:buAutoNum type="arabicPeriod" startAt="10"/>
            </a:pPr>
            <a:r>
              <a:rPr lang="en-US" dirty="0" smtClean="0"/>
              <a:t>Eliminate work standards that prescribe numerical quotas</a:t>
            </a:r>
          </a:p>
          <a:p>
            <a:pPr marL="969264" lvl="1" indent="-514350">
              <a:buFont typeface="+mj-lt"/>
              <a:buAutoNum type="arabicPeriod" startAt="10"/>
            </a:pPr>
            <a:r>
              <a:rPr lang="en-US" dirty="0" smtClean="0"/>
              <a:t>Remove barrier to pride of workmanship</a:t>
            </a:r>
          </a:p>
          <a:p>
            <a:pPr marL="969264" lvl="1" indent="-514350">
              <a:buFont typeface="+mj-lt"/>
              <a:buAutoNum type="arabicPeriod" startAt="10"/>
            </a:pPr>
            <a:r>
              <a:rPr lang="en-US" dirty="0" smtClean="0"/>
              <a:t>Institute vigorous education and retraining</a:t>
            </a:r>
          </a:p>
          <a:p>
            <a:pPr marL="969264" lvl="1" indent="-514350">
              <a:buFont typeface="+mj-lt"/>
              <a:buAutoNum type="arabicPeriod" startAt="10"/>
            </a:pPr>
            <a:r>
              <a:rPr lang="en-US" dirty="0" smtClean="0"/>
              <a:t>Create a structure in top management that will emphasize on the proceeding above thirteen points every day.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memorize these principles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800" u="sng" dirty="0" smtClean="0"/>
              <a:t>CASE </a:t>
            </a:r>
            <a:r>
              <a:rPr lang="en-US" sz="4800" dirty="0" smtClean="0"/>
              <a:t> </a:t>
            </a:r>
            <a:r>
              <a:rPr lang="en-US" sz="4800" u="sng" dirty="0" smtClean="0"/>
              <a:t>I</a:t>
            </a:r>
            <a:r>
              <a:rPr lang="en-US" sz="4800" dirty="0" smtClean="0"/>
              <a:t>nternal </a:t>
            </a:r>
            <a:r>
              <a:rPr lang="en-US" sz="4800" u="sng" dirty="0" smtClean="0"/>
              <a:t>A</a:t>
            </a:r>
            <a:r>
              <a:rPr lang="en-US" sz="4800" dirty="0" smtClean="0"/>
              <a:t>ssessment  </a:t>
            </a:r>
            <a:r>
              <a:rPr lang="en-US" sz="4800" u="sng" dirty="0" smtClean="0"/>
              <a:t>CD</a:t>
            </a:r>
            <a:r>
              <a:rPr lang="en-US" sz="4800" dirty="0" smtClean="0"/>
              <a:t> </a:t>
            </a:r>
            <a:r>
              <a:rPr lang="en-US" sz="4800" u="sng" dirty="0" smtClean="0"/>
              <a:t>B</a:t>
            </a:r>
            <a:r>
              <a:rPr lang="en-US" sz="4800" dirty="0" smtClean="0"/>
              <a:t>us </a:t>
            </a:r>
            <a:r>
              <a:rPr lang="en-US" sz="4800" u="sng" dirty="0" smtClean="0"/>
              <a:t>S</a:t>
            </a:r>
            <a:r>
              <a:rPr lang="en-US" sz="4800" dirty="0" smtClean="0"/>
              <a:t>top </a:t>
            </a:r>
            <a:r>
              <a:rPr lang="en-US" sz="4800" u="sng" dirty="0" smtClean="0"/>
              <a:t>ERIC</a:t>
            </a:r>
            <a:r>
              <a:rPr lang="en-US" sz="4800" dirty="0" smtClean="0"/>
              <a:t>son</a:t>
            </a:r>
            <a:endParaRPr lang="en-IN" sz="48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council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In order to build quality into the culture, a council is established to provide overall direction and it is driver of the TQM engine.</a:t>
            </a:r>
          </a:p>
          <a:p>
            <a:pPr algn="just">
              <a:buNone/>
            </a:pPr>
            <a:r>
              <a:rPr lang="en-US" dirty="0" smtClean="0"/>
              <a:t>Duties of the quality council are:</a:t>
            </a:r>
          </a:p>
          <a:p>
            <a:pPr algn="just">
              <a:buFont typeface="Wingdings" pitchFamily="2" charset="2"/>
              <a:buChar char="ü"/>
            </a:pPr>
            <a:r>
              <a:rPr lang="en-US" i="1" dirty="0" smtClean="0"/>
              <a:t>Develop, with input from all personnel, the core values, vision, mission statement and quality policy statement.</a:t>
            </a:r>
          </a:p>
          <a:p>
            <a:pPr algn="just">
              <a:buFont typeface="Wingdings" pitchFamily="2" charset="2"/>
              <a:buChar char="ü"/>
            </a:pPr>
            <a:r>
              <a:rPr lang="en-US" i="1" dirty="0" smtClean="0"/>
              <a:t>Develop a long term(Strategic) plan with goals and annual quality program with objectives</a:t>
            </a:r>
            <a:endParaRPr lang="en-IN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i="1" dirty="0" smtClean="0"/>
              <a:t>Create the total education and training plan</a:t>
            </a:r>
          </a:p>
          <a:p>
            <a:pPr algn="just">
              <a:buFont typeface="Wingdings" pitchFamily="2" charset="2"/>
              <a:buChar char="ü"/>
            </a:pPr>
            <a:r>
              <a:rPr lang="en-US" i="1" dirty="0" smtClean="0"/>
              <a:t>Determine and continually monitor the cost of the poor quality</a:t>
            </a:r>
          </a:p>
          <a:p>
            <a:pPr algn="just">
              <a:buFont typeface="Wingdings" pitchFamily="2" charset="2"/>
              <a:buChar char="ü"/>
            </a:pPr>
            <a:r>
              <a:rPr lang="en-US" i="1" dirty="0" smtClean="0"/>
              <a:t>Determine the performance measures for the organization, approve those for the functional areas and monitor them</a:t>
            </a:r>
          </a:p>
          <a:p>
            <a:pPr algn="just">
              <a:buFont typeface="Wingdings" pitchFamily="2" charset="2"/>
              <a:buChar char="ü"/>
            </a:pPr>
            <a:r>
              <a:rPr lang="en-US" i="1" dirty="0" smtClean="0"/>
              <a:t>Continually determine those project that improve the process, that affect customer( I&amp;E)</a:t>
            </a:r>
          </a:p>
          <a:p>
            <a:pPr algn="just">
              <a:buFont typeface="Wingdings" pitchFamily="2" charset="2"/>
              <a:buChar char="ü"/>
            </a:pPr>
            <a:r>
              <a:rPr lang="en-US" i="1" dirty="0" smtClean="0"/>
              <a:t>Establish multifunctional project or work group and monitor their progress</a:t>
            </a:r>
          </a:p>
          <a:p>
            <a:pPr algn="just">
              <a:buFont typeface="Wingdings" pitchFamily="2" charset="2"/>
              <a:buChar char="ü"/>
            </a:pPr>
            <a:r>
              <a:rPr lang="en-US" i="1" dirty="0" smtClean="0"/>
              <a:t>Establish and revise the recognition &amp; reward system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SATISFACTION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400" dirty="0" smtClean="0"/>
              <a:t>Who is a customer?</a:t>
            </a:r>
          </a:p>
          <a:p>
            <a:pPr algn="ctr">
              <a:buNone/>
            </a:pPr>
            <a:endParaRPr lang="en-US" sz="4400" dirty="0" smtClean="0"/>
          </a:p>
          <a:p>
            <a:pPr algn="ctr">
              <a:buNone/>
            </a:pPr>
            <a:r>
              <a:rPr lang="en-US" sz="4400" dirty="0" smtClean="0"/>
              <a:t>&amp; </a:t>
            </a:r>
          </a:p>
          <a:p>
            <a:pPr algn="ctr">
              <a:buNone/>
            </a:pPr>
            <a:endParaRPr lang="en-US" sz="4400" dirty="0" smtClean="0"/>
          </a:p>
          <a:p>
            <a:pPr algn="ctr">
              <a:buNone/>
            </a:pPr>
            <a:r>
              <a:rPr lang="en-US" sz="4400" dirty="0" smtClean="0"/>
              <a:t>Why we have to satisfy?</a:t>
            </a:r>
            <a:endParaRPr lang="en-IN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Leadership </a:t>
            </a:r>
            <a:r>
              <a:rPr lang="en-US" dirty="0" smtClean="0"/>
              <a:t>(Open Class Discussion)</a:t>
            </a:r>
            <a:endParaRPr lang="en-IN" dirty="0"/>
          </a:p>
        </p:txBody>
      </p:sp>
      <p:pic>
        <p:nvPicPr>
          <p:cNvPr id="1029" name="Picture 5" descr="C:\Users\ReshmaRaghav\Desktop\imagesCAGQ3HYD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09800"/>
            <a:ext cx="1700463" cy="1219200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7" name="Picture 3" descr="C:\Users\ReshmaRaghav\Desktop\untitled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209800"/>
            <a:ext cx="2971800" cy="2058247"/>
          </a:xfrm>
          <a:prstGeom prst="rect">
            <a:avLst/>
          </a:prstGeom>
          <a:noFill/>
        </p:spPr>
      </p:pic>
      <p:pic>
        <p:nvPicPr>
          <p:cNvPr id="1028" name="Picture 4" descr="C:\Users\ReshmaRaghav\Desktop\untitl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4175" y="4724400"/>
            <a:ext cx="2409825" cy="1895475"/>
          </a:xfrm>
          <a:prstGeom prst="rect">
            <a:avLst/>
          </a:prstGeom>
          <a:noFill/>
        </p:spPr>
      </p:pic>
      <p:pic>
        <p:nvPicPr>
          <p:cNvPr id="1030" name="Picture 6" descr="C:\Users\ReshmaRaghav\Desktop\untitled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581400"/>
            <a:ext cx="3200400" cy="2413709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676400" y="16002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Is that leaders are made or born!!!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Customer can be defined as “ One who purchases product or service”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457200" y="4267200"/>
            <a:ext cx="2438400" cy="1295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Commodity or Service Provider</a:t>
            </a:r>
            <a:endParaRPr lang="en-IN" sz="2400" dirty="0"/>
          </a:p>
        </p:txBody>
      </p:sp>
      <p:sp>
        <p:nvSpPr>
          <p:cNvPr id="8" name="Flowchart: Process 7"/>
          <p:cNvSpPr/>
          <p:nvPr/>
        </p:nvSpPr>
        <p:spPr>
          <a:xfrm>
            <a:off x="6477000" y="4343400"/>
            <a:ext cx="2438400" cy="1295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Customer or User</a:t>
            </a:r>
            <a:endParaRPr lang="en-IN" sz="2400" dirty="0"/>
          </a:p>
        </p:txBody>
      </p:sp>
      <p:sp>
        <p:nvSpPr>
          <p:cNvPr id="12" name="Right Arrow 11"/>
          <p:cNvSpPr/>
          <p:nvPr/>
        </p:nvSpPr>
        <p:spPr>
          <a:xfrm>
            <a:off x="3352800" y="4267200"/>
            <a:ext cx="25146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Purchase Transaction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Customer satisfaction organizational diagram</a:t>
            </a:r>
            <a:endParaRPr lang="en-IN" sz="3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914400" y="178435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Seller’s 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Important people in business</a:t>
            </a:r>
          </a:p>
          <a:p>
            <a:r>
              <a:rPr lang="en-US" sz="3600" dirty="0" smtClean="0"/>
              <a:t>We are dependent on them</a:t>
            </a:r>
          </a:p>
          <a:p>
            <a:r>
              <a:rPr lang="en-US" sz="3600" dirty="0" smtClean="0"/>
              <a:t>Not interruption in our work</a:t>
            </a:r>
          </a:p>
          <a:p>
            <a:r>
              <a:rPr lang="en-US" sz="3600" dirty="0" smtClean="0"/>
              <a:t>Purpose of the business</a:t>
            </a:r>
          </a:p>
          <a:p>
            <a:r>
              <a:rPr lang="en-US" sz="3600" dirty="0" smtClean="0"/>
              <a:t>Doing Favor by doing business</a:t>
            </a:r>
          </a:p>
          <a:p>
            <a:r>
              <a:rPr lang="en-US" sz="3600" dirty="0" smtClean="0"/>
              <a:t>Part of the business</a:t>
            </a:r>
          </a:p>
          <a:p>
            <a:r>
              <a:rPr lang="en-US" sz="3600" dirty="0" smtClean="0"/>
              <a:t>They are our livelihood</a:t>
            </a:r>
            <a:endParaRPr lang="en-IN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CUSTOMERS PERCEPTION ON QUALITY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i="1" dirty="0" smtClean="0"/>
              <a:t>PERFORMANCE</a:t>
            </a:r>
          </a:p>
          <a:p>
            <a:pPr>
              <a:buFont typeface="Wingdings" pitchFamily="2" charset="2"/>
              <a:buChar char="Ø"/>
            </a:pPr>
            <a:r>
              <a:rPr lang="en-US" sz="3600" i="1" dirty="0" smtClean="0"/>
              <a:t>FEATURES</a:t>
            </a:r>
          </a:p>
          <a:p>
            <a:pPr>
              <a:buFont typeface="Wingdings" pitchFamily="2" charset="2"/>
              <a:buChar char="Ø"/>
            </a:pPr>
            <a:r>
              <a:rPr lang="en-US" sz="3600" i="1" dirty="0" smtClean="0"/>
              <a:t>SERVICES</a:t>
            </a:r>
          </a:p>
          <a:p>
            <a:pPr>
              <a:buFont typeface="Wingdings" pitchFamily="2" charset="2"/>
              <a:buChar char="Ø"/>
            </a:pPr>
            <a:r>
              <a:rPr lang="en-US" sz="3600" i="1" dirty="0" smtClean="0"/>
              <a:t>WARRANTY</a:t>
            </a:r>
          </a:p>
          <a:p>
            <a:pPr>
              <a:buFont typeface="Wingdings" pitchFamily="2" charset="2"/>
              <a:buChar char="Ø"/>
            </a:pPr>
            <a:r>
              <a:rPr lang="en-US" sz="3600" i="1" dirty="0" smtClean="0"/>
              <a:t>PRICE</a:t>
            </a:r>
          </a:p>
          <a:p>
            <a:pPr>
              <a:buFont typeface="Wingdings" pitchFamily="2" charset="2"/>
              <a:buChar char="Ø"/>
            </a:pPr>
            <a:r>
              <a:rPr lang="en-US" sz="3600" i="1" dirty="0" smtClean="0"/>
              <a:t>REPUTATION </a:t>
            </a:r>
            <a:endParaRPr lang="en-IN" sz="3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Customer’s complaint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Investigate customer’s experiences about the product or services.</a:t>
            </a:r>
          </a:p>
          <a:p>
            <a:r>
              <a:rPr lang="en-US" dirty="0" smtClean="0"/>
              <a:t>Develop the complaint resolution, including empowering front line personnel</a:t>
            </a:r>
          </a:p>
          <a:p>
            <a:r>
              <a:rPr lang="en-US" dirty="0" smtClean="0"/>
              <a:t>Analyze complaints</a:t>
            </a:r>
          </a:p>
          <a:p>
            <a:r>
              <a:rPr lang="en-US" dirty="0" smtClean="0"/>
              <a:t>Eliminate the root cause by identifying the process</a:t>
            </a:r>
          </a:p>
          <a:p>
            <a:r>
              <a:rPr lang="en-US" dirty="0" smtClean="0"/>
              <a:t>Communicate complaint &amp; results of all investigation and solutions within organization</a:t>
            </a:r>
          </a:p>
          <a:p>
            <a:r>
              <a:rPr lang="en-US" dirty="0" smtClean="0"/>
              <a:t>Identify the customers’ in the beginning. This will ideal solution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back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Customer feedback enables </a:t>
            </a:r>
          </a:p>
          <a:p>
            <a:r>
              <a:rPr lang="en-US" dirty="0" smtClean="0"/>
              <a:t>To find out customer dissatisfaction</a:t>
            </a:r>
          </a:p>
          <a:p>
            <a:r>
              <a:rPr lang="en-US" dirty="0" smtClean="0"/>
              <a:t>To find out relative priorities of quality of products and service</a:t>
            </a:r>
          </a:p>
          <a:p>
            <a:r>
              <a:rPr lang="en-US" dirty="0" smtClean="0"/>
              <a:t>Compare performance with competitors</a:t>
            </a:r>
          </a:p>
          <a:p>
            <a:r>
              <a:rPr lang="en-US" dirty="0" smtClean="0"/>
              <a:t>Identify customers requirement</a:t>
            </a:r>
          </a:p>
          <a:p>
            <a:r>
              <a:rPr lang="en-US" dirty="0" smtClean="0"/>
              <a:t>Determine opportunities for improvement</a:t>
            </a:r>
          </a:p>
          <a:p>
            <a:r>
              <a:rPr lang="en-US" dirty="0" smtClean="0"/>
              <a:t>Assist in developing new products and service.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Employee involvement in quality &amp; productivity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Employee involvement refers to any activity by which employees participate and contribute for TQM.</a:t>
            </a:r>
          </a:p>
          <a:p>
            <a:pPr>
              <a:buNone/>
            </a:pPr>
            <a:r>
              <a:rPr lang="en-US" dirty="0" smtClean="0"/>
              <a:t>Employee involvement like</a:t>
            </a:r>
          </a:p>
          <a:p>
            <a:pPr marL="1026414" lvl="1" indent="-571500">
              <a:buFont typeface="+mj-lt"/>
              <a:buAutoNum type="romanLcPeriod"/>
            </a:pPr>
            <a:r>
              <a:rPr lang="en-US" dirty="0" smtClean="0"/>
              <a:t>Sharing of information</a:t>
            </a:r>
          </a:p>
          <a:p>
            <a:pPr marL="1026414" lvl="1" indent="-571500">
              <a:buFont typeface="+mj-lt"/>
              <a:buAutoNum type="romanLcPeriod"/>
            </a:pPr>
            <a:r>
              <a:rPr lang="en-US" dirty="0" smtClean="0"/>
              <a:t>Providing inputs on work related problems</a:t>
            </a:r>
          </a:p>
          <a:p>
            <a:pPr marL="1026414" lvl="1" indent="-571500">
              <a:buFont typeface="+mj-lt"/>
              <a:buAutoNum type="romanLcPeriod"/>
            </a:pPr>
            <a:r>
              <a:rPr lang="en-US" dirty="0" smtClean="0"/>
              <a:t>Making suggestions</a:t>
            </a:r>
          </a:p>
          <a:p>
            <a:pPr marL="1026414" lvl="1" indent="-571500">
              <a:buFont typeface="+mj-lt"/>
              <a:buAutoNum type="romanLcPeriod"/>
            </a:pPr>
            <a:r>
              <a:rPr lang="en-US" dirty="0" smtClean="0"/>
              <a:t>Self directed responsibilities such as setting goals, making decisions &amp; solving problems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Motivational theories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25830" indent="-857250">
              <a:buFont typeface="+mj-lt"/>
              <a:buAutoNum type="romanUcPeriod"/>
            </a:pPr>
            <a:r>
              <a:rPr lang="en-US" sz="4000" dirty="0" smtClean="0"/>
              <a:t>Maslow’s hierarchy needs</a:t>
            </a:r>
          </a:p>
          <a:p>
            <a:pPr marL="925830" indent="-857250">
              <a:buFont typeface="+mj-lt"/>
              <a:buAutoNum type="romanUcPeriod"/>
            </a:pPr>
            <a:r>
              <a:rPr lang="en-US" sz="4000" dirty="0" smtClean="0"/>
              <a:t>Herzberg's two factor theory</a:t>
            </a:r>
            <a:endParaRPr lang="en-IN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Maslow’s motivational theory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136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Survival: means food clothing and shelter which are provided by organization.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Security: safe working place and job security and ergonomically feasible.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Social: Opportunity should provided to be a part of group/team by feeling important and needed will motivate that person.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Esteem: it relates pride and self worthiness.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Self actualization: Individuals should not be curbed his growth.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Leader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A leader is one who heads an organization or a department or group of people to carryout certain tasks assigned to them or accepted by them as a single entity, to the satisfaction of one and all.</a:t>
            </a:r>
            <a:endParaRPr lang="en-IN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Maslow’s motivational theory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914400" y="1784350"/>
          <a:ext cx="5181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1981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Food, clothing and shelter &amp; other basic needs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28194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Safety working place, job security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3733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Opportunity to our group/team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4724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Pride, self worth, values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477000" y="5562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Jesus, Allah, Govinda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Herzberg’s motivator-hygiene theory: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He argued that there are 2 sets of needs. i.e. motivators (growth needs), which relates to job we perform, and sense of our achievement as a result of performing them.</a:t>
            </a:r>
          </a:p>
          <a:p>
            <a:pPr>
              <a:buNone/>
            </a:pPr>
            <a:r>
              <a:rPr lang="en-US" dirty="0" smtClean="0"/>
              <a:t>Second set is known as hygiene, relates to work environment and based in the human need to avoid pain.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Motivator-Hygiene theory: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447800" y="3886200"/>
            <a:ext cx="2895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19400" y="5334000"/>
            <a:ext cx="457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3429000" y="2819400"/>
            <a:ext cx="12954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19" name="Flowchart: Process 18"/>
          <p:cNvSpPr/>
          <p:nvPr/>
        </p:nvSpPr>
        <p:spPr>
          <a:xfrm>
            <a:off x="5410200" y="2819400"/>
            <a:ext cx="12954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24" name="Flowchart: Process 23"/>
          <p:cNvSpPr/>
          <p:nvPr/>
        </p:nvSpPr>
        <p:spPr>
          <a:xfrm>
            <a:off x="3581400" y="4038600"/>
            <a:ext cx="1066800" cy="990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5486400" y="4114800"/>
            <a:ext cx="12192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dirty="0" smtClean="0"/>
              <a:t>	D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6629400" y="5715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Satisfaction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1371600" y="1600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Dissatisfaction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1905000" y="243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2133600" y="5410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7391400" y="5410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</a:t>
            </a:r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Suggesting system: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Being Progressive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Removing fear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Simplification of the process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Responding quickly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Rewarding the idea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>
              <a:buFont typeface="+mj-lt"/>
              <a:buAutoNum type="arabicPeriod"/>
            </a:pPr>
            <a:r>
              <a:rPr lang="en-US" dirty="0" smtClean="0"/>
              <a:t>Verbal appreciation in public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Certificates and Plaques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Cash award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Get together, dinners party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Holiday trips &amp; many more.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time: submission on </a:t>
            </a:r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September’ 2011</a:t>
            </a:r>
            <a:br>
              <a:rPr lang="en-US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82930" indent="-514350">
              <a:buFont typeface="+mj-lt"/>
              <a:buAutoNum type="arabicPeriod"/>
            </a:pPr>
            <a:r>
              <a:rPr lang="en-US" sz="3600" dirty="0" smtClean="0"/>
              <a:t>Explain in detail about Deming philosophy.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600" dirty="0" smtClean="0"/>
              <a:t>Brief out any 5 leaders of you know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600" dirty="0" smtClean="0"/>
              <a:t>Explain in detail motivational theories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600" dirty="0" smtClean="0"/>
              <a:t>Explain the benefits of employees involvement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600" dirty="0" smtClean="0"/>
              <a:t>Define team and explain different types of team</a:t>
            </a:r>
            <a:endParaRPr lang="en-IN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module 2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 Prof. Raghavendran.V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Leadership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The ability of a leader to manage or lead the group of people effectively to carryout the task.</a:t>
            </a:r>
          </a:p>
          <a:p>
            <a:pPr>
              <a:buNone/>
            </a:pPr>
            <a:r>
              <a:rPr lang="en-US" dirty="0" smtClean="0"/>
              <a:t>According to the </a:t>
            </a:r>
            <a:r>
              <a:rPr lang="en-US" i="1" dirty="0" smtClean="0"/>
              <a:t>James McGregor</a:t>
            </a:r>
            <a:r>
              <a:rPr lang="en-US" dirty="0" smtClean="0"/>
              <a:t> a leader is one instills purposes, not one who controls the team member by brute force.</a:t>
            </a:r>
          </a:p>
          <a:p>
            <a:pPr>
              <a:buNone/>
            </a:pPr>
            <a:r>
              <a:rPr lang="en-US" dirty="0" smtClean="0"/>
              <a:t>According to the “Malcolm Baldrige National Quality Award”, “An organization’s senior leader should set directions and create customer focus, clear &amp; visible values, and high expectations”. The directions, values &amp; Expectations should balance the needs of all stake holders.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Characteristics of Quality Leaders:</a:t>
            </a:r>
            <a:endParaRPr lang="en-IN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82930" indent="-514350">
              <a:buFont typeface="+mj-lt"/>
              <a:buAutoNum type="arabicPeriod"/>
            </a:pPr>
            <a:r>
              <a:rPr lang="en-US" sz="4000" dirty="0" smtClean="0"/>
              <a:t>Customer contact and care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4000" dirty="0" smtClean="0"/>
              <a:t>Treatment to subordinates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4000" dirty="0" smtClean="0"/>
              <a:t>Emphasis on improvement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4000" dirty="0" smtClean="0"/>
              <a:t>Emphasis on prevention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4000" dirty="0" smtClean="0"/>
              <a:t>Collaboration and competition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4000" dirty="0" smtClean="0"/>
              <a:t>Coaches rather than bosses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Characteristics of Quality Leaders: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11530" indent="-742950">
              <a:buFont typeface="+mj-lt"/>
              <a:buAutoNum type="arabicPeriod" startAt="7"/>
            </a:pPr>
            <a:r>
              <a:rPr lang="en-US" sz="3600" dirty="0" smtClean="0"/>
              <a:t>Learning from problems</a:t>
            </a:r>
          </a:p>
          <a:p>
            <a:pPr marL="811530" indent="-742950">
              <a:buFont typeface="+mj-lt"/>
              <a:buAutoNum type="arabicPeriod" startAt="7"/>
            </a:pPr>
            <a:r>
              <a:rPr lang="en-US" sz="3600" dirty="0" smtClean="0"/>
              <a:t>Good communication skills</a:t>
            </a:r>
          </a:p>
          <a:p>
            <a:pPr marL="811530" indent="-742950">
              <a:buFont typeface="+mj-lt"/>
              <a:buAutoNum type="arabicPeriod" startAt="7"/>
            </a:pPr>
            <a:r>
              <a:rPr lang="en-US" sz="3600" dirty="0" smtClean="0"/>
              <a:t>Commitment to quality</a:t>
            </a:r>
          </a:p>
          <a:p>
            <a:pPr marL="811530" indent="-742950">
              <a:buFont typeface="+mj-lt"/>
              <a:buAutoNum type="arabicPeriod" startAt="7"/>
            </a:pPr>
            <a:r>
              <a:rPr lang="en-US" sz="3600" dirty="0" smtClean="0"/>
              <a:t> Vendor selection</a:t>
            </a:r>
          </a:p>
          <a:p>
            <a:pPr marL="811530" indent="-742950">
              <a:buFont typeface="+mj-lt"/>
              <a:buAutoNum type="arabicPeriod" startAt="7"/>
            </a:pPr>
            <a:r>
              <a:rPr lang="en-US" sz="3600" dirty="0" smtClean="0"/>
              <a:t>Council organization system</a:t>
            </a:r>
          </a:p>
          <a:p>
            <a:pPr marL="811530" indent="-742950">
              <a:buFont typeface="+mj-lt"/>
              <a:buAutoNum type="arabicPeriod" startAt="7"/>
            </a:pPr>
            <a:r>
              <a:rPr lang="en-US" sz="3600" dirty="0" smtClean="0"/>
              <a:t>Encourage, recognize and appreciate.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7 Habits of highly effective people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Habits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Be proactive</a:t>
            </a:r>
          </a:p>
          <a:p>
            <a:pPr>
              <a:buNone/>
            </a:pPr>
            <a:r>
              <a:rPr lang="en-US" dirty="0" smtClean="0"/>
              <a:t>Begin with the end in mind</a:t>
            </a:r>
          </a:p>
          <a:p>
            <a:pPr>
              <a:buNone/>
            </a:pPr>
            <a:r>
              <a:rPr lang="en-US" dirty="0" smtClean="0"/>
              <a:t>Put first things first</a:t>
            </a:r>
          </a:p>
          <a:p>
            <a:pPr>
              <a:buNone/>
            </a:pPr>
            <a:r>
              <a:rPr lang="en-US" dirty="0" smtClean="0"/>
              <a:t>Think win-win</a:t>
            </a:r>
          </a:p>
          <a:p>
            <a:pPr>
              <a:buNone/>
            </a:pPr>
            <a:r>
              <a:rPr lang="en-US" dirty="0" smtClean="0"/>
              <a:t>Seek first to understand, then to be understood</a:t>
            </a:r>
          </a:p>
          <a:p>
            <a:pPr>
              <a:buNone/>
            </a:pPr>
            <a:r>
              <a:rPr lang="en-US" dirty="0" smtClean="0"/>
              <a:t>Synergy</a:t>
            </a:r>
          </a:p>
          <a:p>
            <a:pPr>
              <a:buNone/>
            </a:pPr>
            <a:r>
              <a:rPr lang="en-US" dirty="0" smtClean="0"/>
              <a:t>Sharpen the saw (renewal)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ETHICS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TQM by Prof. Raghavendran.V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206</TotalTime>
  <Words>1368</Words>
  <Application>Microsoft Office PowerPoint</Application>
  <PresentationFormat>On-screen Show (4:3)</PresentationFormat>
  <Paragraphs>254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Consolas</vt:lpstr>
      <vt:lpstr>Corbel</vt:lpstr>
      <vt:lpstr>Wingdings</vt:lpstr>
      <vt:lpstr>Wingdings 2</vt:lpstr>
      <vt:lpstr>Wingdings 3</vt:lpstr>
      <vt:lpstr>Metro</vt:lpstr>
      <vt:lpstr>Leadership in TQM</vt:lpstr>
      <vt:lpstr>Leadership (Open Class Discussion)</vt:lpstr>
      <vt:lpstr>Leader</vt:lpstr>
      <vt:lpstr>Leadership</vt:lpstr>
      <vt:lpstr>Characteristics of Quality Leaders:</vt:lpstr>
      <vt:lpstr>Characteristics of Quality Leaders:</vt:lpstr>
      <vt:lpstr>7 Habits of highly effective people</vt:lpstr>
      <vt:lpstr>7 Habits</vt:lpstr>
      <vt:lpstr>ETHICS</vt:lpstr>
      <vt:lpstr>Ethics</vt:lpstr>
      <vt:lpstr>Deming’s Philosophy</vt:lpstr>
      <vt:lpstr>Deming’s Philosophy</vt:lpstr>
      <vt:lpstr>Deming’s Philosophy</vt:lpstr>
      <vt:lpstr>Deming’s Philosophy</vt:lpstr>
      <vt:lpstr>Deming’s Philosophy</vt:lpstr>
      <vt:lpstr>To memorize these principles</vt:lpstr>
      <vt:lpstr>Quality council</vt:lpstr>
      <vt:lpstr>Duties</vt:lpstr>
      <vt:lpstr>CUSTOMER SATISFACTION</vt:lpstr>
      <vt:lpstr>PowerPoint Presentation</vt:lpstr>
      <vt:lpstr>Customer satisfaction organizational diagram</vt:lpstr>
      <vt:lpstr>Seller’s View</vt:lpstr>
      <vt:lpstr>CUSTOMERS PERCEPTION ON QUALITY</vt:lpstr>
      <vt:lpstr>Customer’s complaint</vt:lpstr>
      <vt:lpstr>Feed back</vt:lpstr>
      <vt:lpstr>Employee involvement in quality &amp; productivity</vt:lpstr>
      <vt:lpstr>PowerPoint Presentation</vt:lpstr>
      <vt:lpstr>Motivational theories</vt:lpstr>
      <vt:lpstr>Maslow’s motivational theory</vt:lpstr>
      <vt:lpstr>Maslow’s motivational theory</vt:lpstr>
      <vt:lpstr>Herzberg’s motivator-hygiene theory:</vt:lpstr>
      <vt:lpstr>Motivator-Hygiene theory:</vt:lpstr>
      <vt:lpstr>Suggesting system:</vt:lpstr>
      <vt:lpstr>Role of motivation</vt:lpstr>
      <vt:lpstr>Assignment time: submission on 2nd September’ 2011 </vt:lpstr>
      <vt:lpstr>End of module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in TQM</dc:title>
  <dc:creator>ReshmaRaghav</dc:creator>
  <cp:lastModifiedBy>Admin</cp:lastModifiedBy>
  <cp:revision>40</cp:revision>
  <dcterms:created xsi:type="dcterms:W3CDTF">2006-08-16T00:00:00Z</dcterms:created>
  <dcterms:modified xsi:type="dcterms:W3CDTF">2022-04-18T05:40:57Z</dcterms:modified>
</cp:coreProperties>
</file>