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312" autoAdjust="0"/>
  </p:normalViewPr>
  <p:slideViewPr>
    <p:cSldViewPr snapToGrid="0">
      <p:cViewPr varScale="1">
        <p:scale>
          <a:sx n="68" d="100"/>
          <a:sy n="68" d="100"/>
        </p:scale>
        <p:origin x="2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A078-63F3-41BC-A601-AE80B17F51D5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793B-D9EE-4347-8F00-9F439F97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793B-D9EE-4347-8F00-9F439F9788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8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793B-D9EE-4347-8F00-9F439F9788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0793B-D9EE-4347-8F00-9F439F9788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4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8C7D-CA31-4116-9750-9265D4DC8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A8BBB-EBBE-4B7F-9D3A-77E507B6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4C38-B87F-4612-9E86-6351BBB1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8E24-9E41-490E-B1C3-C99BD9E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9025-4B6C-405C-8347-D48E6703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1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3840-B0C1-44DF-9848-30AF156B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7E807-B5E0-45D8-B77A-9F19A9141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A861-6FB3-4558-9A8E-20DFF9C8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18D0-09E8-4E25-B290-031075F8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A083-6CA3-4BC9-B99E-7FEFAABD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76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A009F-67E5-44DA-A3EB-C2C50D71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44E6A-EC45-4CA7-9A04-AB82FCD1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F5C3-2F12-4B93-A225-4E68DFEB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F1B7-41DD-49B1-9709-5D902EF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C273-9C69-412F-AE4A-29AF7C3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7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0165-1A4A-459A-9475-64225E97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BF65-B962-4530-81DA-E43F1FD8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8AE2B-FCBD-4B43-A370-066C6DEB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A13C-6B3A-495D-9996-D8482692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287B-F322-43A0-A8BD-AB2B826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9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B55E-FB7E-4A00-A238-E5133F9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C2A5-BD61-43EA-80D1-B82D2760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D56A-33A9-4274-8137-C4E3A061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B462-D211-4770-98C4-58D72B46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A107-3C61-4CEE-808B-AF014672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5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0F2-D355-4C42-9A6F-B7320D42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6B55-2B27-4379-90E8-7028FB138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6C174-536F-49F8-A382-302C572F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9FBE7-44A9-4519-B358-C73FED3E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7E2D7-35D3-4047-986B-B7F5A5A2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ECEA-D333-42BE-8D79-5EE12A8E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0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A156-66D5-4281-BA09-9EB472D6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EB0B-B2E4-413F-8F1E-39415ABB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226FA-F1CE-4366-80C2-0787786E7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A678-1EF7-4867-84B3-1F29DDF0F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DDEB8-49AE-46A0-B253-C57C5DE09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B348A-1762-4F1C-9277-AB03018C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BD006-929B-42D1-AA83-211E864A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D07E0-8242-4F4D-8A36-AF19CD25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4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27C-84B4-471F-8A7E-0796D341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4EC35-D91F-443B-ACB4-A432C5B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F91A4-A6B3-40C7-A473-889D9C33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E1613-398C-4B08-99BA-370A2DD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6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E5BCF-52CE-49E1-8C56-67C122C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10E0-07FB-4EB8-AF97-2894B29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C97D-0B49-40A7-B231-5E891B95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5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D8C3-EEF5-41D1-98A1-5F9DE916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5C94-3B23-4AE1-8B28-B9F321DC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BB725-B3DF-4C59-97A5-9A2360579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BC97-409C-4264-AC7F-CDEB68E2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48295-73CE-4D32-974D-3E27EFF7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C563-EC61-45DC-8E55-6F9A785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2264-410A-4B2F-9360-D03E0B78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A5BE2-0142-4009-924C-4E3DCD9E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B4FB6-C42E-489E-B859-87CA2F35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B2DB-1CDC-446F-82BA-9CE62A2C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37F82-7D91-4267-8B6C-65270898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CCC1D-058D-4F41-952F-C0480ED3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0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59552-40E6-4D53-8057-4B0763B6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7395-38F4-4C67-A786-EAC06C71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121B-63CD-4D90-B002-04F831F68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6B1C-F80D-4442-B5E0-2092FC7FD43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1A1A-E736-4E8F-BBEB-F4EC30F83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D1BB-D68A-4E09-9B31-A0848BDD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EBFC3-535A-43ED-AAEC-EA3232FC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D52C-96F3-4053-BFE5-6D89DBBFB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Throughput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3317-FAD9-4F7A-B5FD-042AEE6D9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9523-63DF-4780-B536-DEAA2499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Throughput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A9A1-98C7-48E1-BE5C-01AED75A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How much work a machine can perform in given period of time.</a:t>
            </a:r>
          </a:p>
          <a:p>
            <a:endParaRPr lang="en-US" sz="900" dirty="0"/>
          </a:p>
          <a:p>
            <a:r>
              <a:rPr lang="en-US" sz="3000" dirty="0"/>
              <a:t>What we are actually referring here is how much data can be transferred from one point of system to another point of system in a given amount of time.</a:t>
            </a:r>
          </a:p>
          <a:p>
            <a:endParaRPr lang="en-US" sz="900" dirty="0"/>
          </a:p>
          <a:p>
            <a:r>
              <a:rPr lang="en-US" sz="3000" dirty="0"/>
              <a:t>Typically we measure this throughput in Gigabits per second or Kilobits per second , megabits per second </a:t>
            </a:r>
          </a:p>
          <a:p>
            <a:endParaRPr lang="en-US" sz="900" dirty="0"/>
          </a:p>
          <a:p>
            <a:r>
              <a:rPr lang="en-US" sz="3000" dirty="0"/>
              <a:t>For example Network of 1Gbps.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85832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1A3BEF9-3107-48E7-A75F-CA39983BD240}"/>
              </a:ext>
            </a:extLst>
          </p:cNvPr>
          <p:cNvSpPr/>
          <p:nvPr/>
        </p:nvSpPr>
        <p:spPr>
          <a:xfrm>
            <a:off x="2196664" y="65952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B493C4-36F6-4983-8EFE-7677EE1EC196}"/>
              </a:ext>
            </a:extLst>
          </p:cNvPr>
          <p:cNvSpPr/>
          <p:nvPr/>
        </p:nvSpPr>
        <p:spPr>
          <a:xfrm>
            <a:off x="2065283" y="182354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15129A-E988-42E2-A6A7-5A3250F83775}"/>
              </a:ext>
            </a:extLst>
          </p:cNvPr>
          <p:cNvSpPr/>
          <p:nvPr/>
        </p:nvSpPr>
        <p:spPr>
          <a:xfrm>
            <a:off x="2065283" y="3071648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39F35-58E6-4FD8-A892-3DEB72F4FA12}"/>
              </a:ext>
            </a:extLst>
          </p:cNvPr>
          <p:cNvSpPr/>
          <p:nvPr/>
        </p:nvSpPr>
        <p:spPr>
          <a:xfrm>
            <a:off x="2375338" y="423041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0E5BD70-FE0D-4DD4-94DB-05EB352F6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6835" y="1667627"/>
            <a:ext cx="2455911" cy="245591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22BF0-0194-430C-9888-A2C13AB7FC80}"/>
              </a:ext>
            </a:extLst>
          </p:cNvPr>
          <p:cNvCxnSpPr/>
          <p:nvPr/>
        </p:nvCxnSpPr>
        <p:spPr>
          <a:xfrm>
            <a:off x="3120525" y="1130844"/>
            <a:ext cx="4329866" cy="162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C64BFA-7123-4F87-9A27-03B28C4C53C2}"/>
              </a:ext>
            </a:extLst>
          </p:cNvPr>
          <p:cNvCxnSpPr>
            <a:cxnSpLocks/>
          </p:cNvCxnSpPr>
          <p:nvPr/>
        </p:nvCxnSpPr>
        <p:spPr>
          <a:xfrm>
            <a:off x="2989144" y="2280744"/>
            <a:ext cx="4461247" cy="51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DC667B-5563-4AA1-BE2E-08CE4D48804D}"/>
              </a:ext>
            </a:extLst>
          </p:cNvPr>
          <p:cNvCxnSpPr>
            <a:cxnSpLocks/>
          </p:cNvCxnSpPr>
          <p:nvPr/>
        </p:nvCxnSpPr>
        <p:spPr>
          <a:xfrm flipV="1">
            <a:off x="3012004" y="2880360"/>
            <a:ext cx="4438387" cy="64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B63A67-0FA1-4718-A06C-04889B320C46}"/>
              </a:ext>
            </a:extLst>
          </p:cNvPr>
          <p:cNvCxnSpPr>
            <a:cxnSpLocks/>
          </p:cNvCxnSpPr>
          <p:nvPr/>
        </p:nvCxnSpPr>
        <p:spPr>
          <a:xfrm flipV="1">
            <a:off x="3289738" y="2880360"/>
            <a:ext cx="4265492" cy="18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1A3BEF9-3107-48E7-A75F-CA39983BD240}"/>
              </a:ext>
            </a:extLst>
          </p:cNvPr>
          <p:cNvSpPr/>
          <p:nvPr/>
        </p:nvSpPr>
        <p:spPr>
          <a:xfrm>
            <a:off x="2196664" y="659521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B493C4-36F6-4983-8EFE-7677EE1EC196}"/>
              </a:ext>
            </a:extLst>
          </p:cNvPr>
          <p:cNvSpPr/>
          <p:nvPr/>
        </p:nvSpPr>
        <p:spPr>
          <a:xfrm>
            <a:off x="2065283" y="182354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15129A-E988-42E2-A6A7-5A3250F83775}"/>
              </a:ext>
            </a:extLst>
          </p:cNvPr>
          <p:cNvSpPr/>
          <p:nvPr/>
        </p:nvSpPr>
        <p:spPr>
          <a:xfrm>
            <a:off x="2065283" y="3071648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39F35-58E6-4FD8-A892-3DEB72F4FA12}"/>
              </a:ext>
            </a:extLst>
          </p:cNvPr>
          <p:cNvSpPr/>
          <p:nvPr/>
        </p:nvSpPr>
        <p:spPr>
          <a:xfrm>
            <a:off x="2375338" y="423041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0E5BD70-FE0D-4DD4-94DB-05EB352F6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391" y="1994414"/>
            <a:ext cx="1534434" cy="15344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22BF0-0194-430C-9888-A2C13AB7FC8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19584" y="1170507"/>
            <a:ext cx="4230807" cy="1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C64BFA-7123-4F87-9A27-03B28C4C53C2}"/>
              </a:ext>
            </a:extLst>
          </p:cNvPr>
          <p:cNvCxnSpPr>
            <a:cxnSpLocks/>
          </p:cNvCxnSpPr>
          <p:nvPr/>
        </p:nvCxnSpPr>
        <p:spPr>
          <a:xfrm>
            <a:off x="2989144" y="2280744"/>
            <a:ext cx="4461247" cy="51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DC667B-5563-4AA1-BE2E-08CE4D48804D}"/>
              </a:ext>
            </a:extLst>
          </p:cNvPr>
          <p:cNvCxnSpPr>
            <a:cxnSpLocks/>
          </p:cNvCxnSpPr>
          <p:nvPr/>
        </p:nvCxnSpPr>
        <p:spPr>
          <a:xfrm flipV="1">
            <a:off x="3012004" y="2880360"/>
            <a:ext cx="4438387" cy="64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B63A67-0FA1-4718-A06C-04889B320C4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89738" y="4308340"/>
            <a:ext cx="4160652" cy="37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A081FAD8-3F47-4247-A699-9A6C3B972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0390" y="3528848"/>
            <a:ext cx="1558984" cy="1558984"/>
          </a:xfrm>
          <a:prstGeom prst="rect">
            <a:avLst/>
          </a:prstGeom>
        </p:spPr>
      </p:pic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940C8DE7-7610-467A-AB7C-5EAC187C6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0391" y="416888"/>
            <a:ext cx="1534434" cy="15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79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Throughput</vt:lpstr>
      <vt:lpstr>Throughput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Throughput</dc:title>
  <dc:creator>DIWAKAR SINGH</dc:creator>
  <cp:lastModifiedBy>DIWAKAR SINGH</cp:lastModifiedBy>
  <cp:revision>11</cp:revision>
  <dcterms:created xsi:type="dcterms:W3CDTF">2021-06-21T04:22:13Z</dcterms:created>
  <dcterms:modified xsi:type="dcterms:W3CDTF">2021-08-23T02:07:30Z</dcterms:modified>
</cp:coreProperties>
</file>