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3EF59D-ADC3-4F24-A1C5-CB87F2B4EDE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3DAFF1-1640-4408-8EFB-498C6E8D79B1}" type="slidenum">
              <a:rPr b="0" lang="en-IN" sz="1200" spc="-1" strike="noStrike">
                <a:latin typeface="Times New Roman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7E17116-D638-4035-8F82-1A900DEE8FDA}" type="slidenum">
              <a:rPr b="0" lang="en-IN" sz="1200" spc="-1" strike="noStrike">
                <a:latin typeface="Times New Roman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ED76F4-4375-4D51-8944-8A632EBD69D1}" type="slidenum">
              <a:rPr b="0" lang="en-IN" sz="1200" spc="-1" strike="noStrike">
                <a:latin typeface="Times New Roman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1D4A6C-3A4F-444A-99B8-FEC9B43F8EB0}" type="slidenum">
              <a:rPr b="0" lang="en-IN" sz="1200" spc="-1" strike="noStrike">
                <a:latin typeface="Times New Roman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029EDF-285D-4701-A345-ABDDAAAA28B3}" type="slidenum">
              <a:rPr b="0" lang="en-IN" sz="1200" spc="-1" strike="noStrike">
                <a:latin typeface="Times New Roman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DD647D-7EA6-4456-A469-63AD6739DF5D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9F9C54-CE09-418F-BF9C-E6C05F48677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17/03/22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FFAE04-0FDD-4648-9D72-CD83DB5BE78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BD9F2B4-43E5-4689-A783-EBBDB3B6146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17/03/22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8D1E08-DA0D-4576-8D80-4D2B26C947A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2203c"/>
                </a:solidFill>
                <a:latin typeface="Arial Black"/>
              </a:rPr>
              <a:t>Availability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For mission-critical systems like aeroplane operational and control system availability shall be 100%. It measures how much fault tolerant a system really is.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2203c"/>
                </a:solidFill>
                <a:latin typeface="Arial Black"/>
              </a:rPr>
              <a:t>Availability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Resistant a system is for failures.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your system completely go down or your system still going to be operational.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7205400" y="1617840"/>
            <a:ext cx="3440520" cy="4650120"/>
            <a:chOff x="7205400" y="1617840"/>
            <a:chExt cx="3440520" cy="4650120"/>
          </a:xfrm>
        </p:grpSpPr>
        <p:pic>
          <p:nvPicPr>
            <p:cNvPr id="93" name="3D Model 9" descr="Standard Chair"/>
            <p:cNvPicPr/>
            <p:nvPr/>
          </p:nvPicPr>
          <p:blipFill>
            <a:blip r:embed="rId1"/>
            <a:stretch/>
          </p:blipFill>
          <p:spPr>
            <a:xfrm>
              <a:off x="8099280" y="1771200"/>
              <a:ext cx="2546640" cy="4119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3D Model 8" descr="Sitting Male 2"/>
            <p:cNvPicPr/>
            <p:nvPr/>
          </p:nvPicPr>
          <p:blipFill>
            <a:blip r:embed="rId2"/>
            <a:stretch/>
          </p:blipFill>
          <p:spPr>
            <a:xfrm>
              <a:off x="7205400" y="1617840"/>
              <a:ext cx="2748240" cy="4650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2"/>
          <p:cNvSpPr/>
          <p:nvPr/>
        </p:nvSpPr>
        <p:spPr>
          <a:xfrm flipH="1">
            <a:off x="5194800" y="2930400"/>
            <a:ext cx="21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2203c"/>
                </a:solidFill>
                <a:latin typeface="Arial Black"/>
              </a:rPr>
              <a:t>Availability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varying degree of availability that you might expect from different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YouTube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Airplane System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Cloud Providers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2203c"/>
                </a:solidFill>
                <a:latin typeface="Arial Black"/>
              </a:rPr>
              <a:t>Availability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a system is up and operational for half of an entire year, then system has 50% availability.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 practice, you could imagine that 50% availability would be really, really bad for most services.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Percentages can be pretty deceptive because even an availability of 90% isn't really great.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Outage of 36 days around out of the year.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Black"/>
              </a:rPr>
              <a:t>Nines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measure availability not exactly in percentages but rather in what we call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nines.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Nines are effectively percentages but they are specifically percentages with the number nine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you have a system that has 99% availability. Then, in the industry, we say that your system has two nines of availability.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it has 99.99%, then we say it has four nines of availability.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Content Placeholder 8" descr=""/>
          <p:cNvPicPr/>
          <p:nvPr/>
        </p:nvPicPr>
        <p:blipFill>
          <a:blip r:embed="rId1"/>
          <a:stretch/>
        </p:blipFill>
        <p:spPr>
          <a:xfrm>
            <a:off x="2332440" y="-38160"/>
            <a:ext cx="6082560" cy="6895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LibreOffice/6.4.7.2$Linux_X86_64 LibreOffice_project/40$Build-2</Application>
  <Words>241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2021-07-01T17:49:30Z</dcterms:created>
  <dc:creator>DIWAKAR SINGH</dc:creator>
  <dc:description/>
  <dc:language>en-IN</dc:language>
  <cp:lastModifiedBy/>
  <dcterms:modified xsi:type="dcterms:W3CDTF">2022-03-17T23:36:50Z</dcterms:modified>
  <cp:revision>14</cp:revision>
  <dc:subject/>
  <dc:title>Availability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