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BB2322F-375C-4190-A1CE-7531648DCCE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8ED9055-01D9-4D13-AAF5-06987FFED00F}" type="slidenum">
              <a:rPr b="0" lang="en-IN" sz="1200" spc="-1" strike="noStrike">
                <a:latin typeface="Times New Roman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527A88-066F-49B1-88CA-5889A28B27F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034D05-611A-4786-8EE5-9B1DFDE2919C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BEAFF8-3EF8-401A-8446-C1BF2FEFF43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17/03/22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C39A80-BAE6-4DD1-B7E0-C76D27A0678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DE68395-B001-4F99-9FDB-3C57E7F8605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17/03/22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430567-70CC-48B2-8B85-A59A3046A0C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3FA725-DFAA-4447-B7BE-7B132922A7A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17/03/22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EDCFB5-FC15-48C2-9C0A-B6F1720AA15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Arial Black"/>
              </a:rPr>
              <a:t>Throughput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Throughput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How much work a machine can perform in given period of time.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What we are actually referring here is how much data can be transferred from one point of system to another point of system in a given amount of time.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Typically we measure this throughput in Gigabits per second or Kilobits per second , megabits per second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196720" y="65952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065320" y="182340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065320" y="307152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375280" y="423036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7" name="Graphic 7" descr="Server"/>
          <p:cNvPicPr/>
          <p:nvPr/>
        </p:nvPicPr>
        <p:blipFill>
          <a:blip r:embed="rId1"/>
          <a:stretch/>
        </p:blipFill>
        <p:spPr>
          <a:xfrm>
            <a:off x="7137000" y="1667520"/>
            <a:ext cx="2455560" cy="2455560"/>
          </a:xfrm>
          <a:prstGeom prst="rect">
            <a:avLst/>
          </a:prstGeom>
          <a:ln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3120480" y="1130760"/>
            <a:ext cx="4329360" cy="16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2989080" y="2280600"/>
            <a:ext cx="4460760" cy="5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7"/>
          <p:cNvSpPr/>
          <p:nvPr/>
        </p:nvSpPr>
        <p:spPr>
          <a:xfrm flipV="1">
            <a:off x="3012120" y="2880000"/>
            <a:ext cx="443808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8"/>
          <p:cNvSpPr/>
          <p:nvPr/>
        </p:nvSpPr>
        <p:spPr>
          <a:xfrm flipV="1">
            <a:off x="3289680" y="2879280"/>
            <a:ext cx="4265280" cy="180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TextShape 9"/>
          <p:cNvSpPr txBox="1"/>
          <p:nvPr/>
        </p:nvSpPr>
        <p:spPr>
          <a:xfrm>
            <a:off x="4680000" y="489600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How many requests a server can handle in a given period of time. e.g 1K requests per second. So, throughput is 1K/s.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196720" y="65952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065320" y="182340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065320" y="307152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375280" y="4230360"/>
            <a:ext cx="914040" cy="914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7" name="Graphic 7" descr="Server"/>
          <p:cNvPicPr/>
          <p:nvPr/>
        </p:nvPicPr>
        <p:blipFill>
          <a:blip r:embed="rId1"/>
          <a:stretch/>
        </p:blipFill>
        <p:spPr>
          <a:xfrm>
            <a:off x="7450560" y="1994400"/>
            <a:ext cx="1533960" cy="153396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3219480" y="1170360"/>
            <a:ext cx="423036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2989080" y="2280600"/>
            <a:ext cx="4460760" cy="5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CustomShape 7"/>
          <p:cNvSpPr/>
          <p:nvPr/>
        </p:nvSpPr>
        <p:spPr>
          <a:xfrm flipV="1">
            <a:off x="3012120" y="2880000"/>
            <a:ext cx="443808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CustomShape 8"/>
          <p:cNvSpPr/>
          <p:nvPr/>
        </p:nvSpPr>
        <p:spPr>
          <a:xfrm flipV="1">
            <a:off x="3289680" y="4307400"/>
            <a:ext cx="4160160" cy="3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2" name="Graphic 11" descr="Server"/>
          <p:cNvPicPr/>
          <p:nvPr/>
        </p:nvPicPr>
        <p:blipFill>
          <a:blip r:embed="rId2"/>
          <a:stretch/>
        </p:blipFill>
        <p:spPr>
          <a:xfrm>
            <a:off x="7450560" y="3528720"/>
            <a:ext cx="1558800" cy="1558800"/>
          </a:xfrm>
          <a:prstGeom prst="rect">
            <a:avLst/>
          </a:prstGeom>
          <a:ln>
            <a:noFill/>
          </a:ln>
        </p:spPr>
      </p:pic>
      <p:pic>
        <p:nvPicPr>
          <p:cNvPr id="153" name="Graphic 13" descr="Server"/>
          <p:cNvPicPr/>
          <p:nvPr/>
        </p:nvPicPr>
        <p:blipFill>
          <a:blip r:embed="rId3"/>
          <a:stretch/>
        </p:blipFill>
        <p:spPr>
          <a:xfrm>
            <a:off x="7450560" y="416880"/>
            <a:ext cx="1533960" cy="1533960"/>
          </a:xfrm>
          <a:prstGeom prst="rect">
            <a:avLst/>
          </a:prstGeom>
          <a:ln>
            <a:noFill/>
          </a:ln>
        </p:spPr>
      </p:pic>
      <p:sp>
        <p:nvSpPr>
          <p:cNvPr id="154" name="TextShape 9"/>
          <p:cNvSpPr txBox="1"/>
          <p:nvPr/>
        </p:nvSpPr>
        <p:spPr>
          <a:xfrm>
            <a:off x="1872000" y="5616000"/>
            <a:ext cx="784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In case of network we can increase throughput by installing more servers leading to more requests handling per second. We may need to install a load balancers.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Application>LibreOffice/6.4.7.2$Linux_X86_64 LibreOffice_project/40$Build-2</Application>
  <Words>79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2021-06-21T04:22:13Z</dcterms:created>
  <dc:creator>DIWAKAR SINGH</dc:creator>
  <dc:description/>
  <dc:language>en-IN</dc:language>
  <cp:lastModifiedBy/>
  <dcterms:modified xsi:type="dcterms:W3CDTF">2022-03-17T23:21:10Z</dcterms:modified>
  <cp:revision>14</cp:revision>
  <dc:subject/>
  <dc:title>Throughput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