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6E7F6-2B3F-4E50-A60E-FFE76AC0CDA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0827A-759B-4630-B115-5404B0794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1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0827A-759B-4630-B115-5404B07940D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1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28D3-7360-4B39-A076-9091D6F1C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ECE74-5BB5-4CA8-AC2F-409D00C8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00DD2-314B-44E3-A386-02715D0E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8F1B-0F9F-4E1A-BBB1-6283F0E4FBFA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4FDE1-6D08-487D-97A0-49D26617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DB6B-A926-4DE7-8FE0-07BCCF48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4DC3-C001-49B7-8800-73AFC1B4F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B94A-F69D-4892-9088-CEE2D985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B9142-4B3D-4924-8C48-35BB1958C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A33A-3330-4DFC-B7D6-25129569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8F1B-0F9F-4E1A-BBB1-6283F0E4FBFA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935D1-75E5-47F6-9909-6150BF9D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CD91A-6245-4B9F-9BB1-B24D5CF1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4DC3-C001-49B7-8800-73AFC1B4F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62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FBBB3-95F2-4B44-80D4-2FD05B2A0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A6F57-B6F9-46B5-9CEF-3DE28858D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CCCC6-239C-47DB-81D9-7DEF953B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8F1B-0F9F-4E1A-BBB1-6283F0E4FBFA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79FC7-76EE-46ED-BD7F-8D51F57D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2C381-8A2B-4E11-80A0-08C0EDC6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4DC3-C001-49B7-8800-73AFC1B4F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6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28CE-7E37-4D77-A71F-F22A425D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E9E4-23D9-47A2-81F3-92843059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E169-88A0-49E0-8830-04CE11CC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8F1B-0F9F-4E1A-BBB1-6283F0E4FBFA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7953-B2A7-4B3F-8DCD-179577CC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BC7F4-6429-43F2-9478-6D36C6DE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4DC3-C001-49B7-8800-73AFC1B4F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763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4CED-5F42-49CF-970B-7BE62FF8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95F7-1668-4A8D-A480-D21206455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DC6A-AD36-4F97-9795-BBA5A105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8F1B-0F9F-4E1A-BBB1-6283F0E4FBFA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D1C9-C4A4-456C-AD85-A3D84362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9B78A-7F03-4855-8B86-8EEE0370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4DC3-C001-49B7-8800-73AFC1B4F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5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6215-C078-460F-B34E-0E9FC5A2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C792-022F-43FC-B227-12CAF459B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BB9AE-CF55-4B4B-AB83-73AC1B4AB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A7E3E-AC7B-433B-8E13-2708278F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8F1B-0F9F-4E1A-BBB1-6283F0E4FBFA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1F8FF-AF60-4BE0-8290-066AC705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C3F23-2434-46C4-A34E-8C979888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4DC3-C001-49B7-8800-73AFC1B4F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485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11B6-B223-46A3-A975-42AE2758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E3712-55DF-4F39-BEA9-37371E4C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AE007-B4EF-4FCB-A9A0-379C5B517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39950-4C66-4F33-9997-FBCF1C640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0D293-4C6E-4A5C-8AED-B941F9461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D6960-2A60-4EC2-B389-9080C924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8F1B-0F9F-4E1A-BBB1-6283F0E4FBFA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F511-958B-4BC6-845A-344842DB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D27A3-9355-4D28-9FAC-16D7DC01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4DC3-C001-49B7-8800-73AFC1B4F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779A-F3FD-4702-A91C-86FB47B3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6EBD1-1FE6-40EA-99A5-3EA58174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8F1B-0F9F-4E1A-BBB1-6283F0E4FBFA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B09EC-EAB8-40F6-8451-DF32F47E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C4748-92CD-4AD4-BD40-BF59FC8B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4DC3-C001-49B7-8800-73AFC1B4F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1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394BC-03D3-42DF-B6F7-CBB91C37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8F1B-0F9F-4E1A-BBB1-6283F0E4FBFA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C5003-4952-433C-9B9A-D8800BAD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03949-CB2C-44FF-9071-1C4F2CB5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4DC3-C001-49B7-8800-73AFC1B4F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761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1013-FB25-4EFE-9444-CD307D79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AEB5-15A8-4B69-AC57-C0C5B94B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007A9-8B98-4970-BB4A-900B12ED6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2B9FE-CE3E-49A6-9ED9-A195D312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8F1B-0F9F-4E1A-BBB1-6283F0E4FBFA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C4553-3DAE-4F32-BB65-617F9840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D3006-3D89-41FB-8FED-ECD2C66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4DC3-C001-49B7-8800-73AFC1B4F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87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63E2-C217-41DE-84B3-A47002EE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B2B31-80D0-4349-B2BC-9F25364E3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2D521-F041-48F6-A1D2-1B2C8FEF3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8E093-1B30-4B8F-81A4-7CD9B9A2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8F1B-0F9F-4E1A-BBB1-6283F0E4FBFA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1431A-4CDF-4D17-848B-CD9834B0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10337-2F83-4462-98F9-3385800F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4DC3-C001-49B7-8800-73AFC1B4F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57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1064B-6D46-4973-BA12-365F9DDB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51C54-D1CD-4216-87E3-9EE6ED41E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9A4F5-FCF9-4D08-B93D-8371508BE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F8F1B-0F9F-4E1A-BBB1-6283F0E4FBFA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C580-A6B6-4718-965D-C33BD4A52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ACB6-5F8A-4CBF-82C6-CDE935299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4DC3-C001-49B7-8800-73AFC1B4F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E717-0D26-4095-99B4-0E684B243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Consensus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A0C5-001B-4CA6-8C0B-66AC12719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00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8746-74BD-4872-9789-0019855C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Consensus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B90B-AA4E-4FFE-B990-49AFBD47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Consensus algorithms are very complicated algorithms that allow multiple servers in a group, or multiple nodes in a cluster, to reach consensus, or to agree on some single data value.</a:t>
            </a:r>
          </a:p>
          <a:p>
            <a:endParaRPr lang="en-IN" sz="3000" dirty="0"/>
          </a:p>
          <a:p>
            <a:r>
              <a:rPr lang="en-IN" sz="3000" dirty="0"/>
              <a:t>In the case of leader election, that single data value is going to be who the leader is in a given group of machines or given group of servers, or a cluster of nodes.</a:t>
            </a:r>
          </a:p>
        </p:txBody>
      </p:sp>
    </p:spTree>
    <p:extLst>
      <p:ext uri="{BB962C8B-B14F-4D97-AF65-F5344CB8AC3E}">
        <p14:creationId xmlns:p14="http://schemas.microsoft.com/office/powerpoint/2010/main" val="1704616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73B8-472C-48A8-9202-31E0A51C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Consensus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5F0F-41A3-4BC8-9CFD-F4B11D6CB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There are a lot of these consensus algorithms out there. A couple of really popular ones are </a:t>
            </a:r>
            <a:r>
              <a:rPr lang="en-IN" sz="3000" b="1" dirty="0" err="1"/>
              <a:t>Paxos</a:t>
            </a:r>
            <a:r>
              <a:rPr lang="en-IN" sz="3000" dirty="0"/>
              <a:t> and </a:t>
            </a:r>
            <a:r>
              <a:rPr lang="en-IN" sz="3000" b="1" dirty="0"/>
              <a:t>Raft</a:t>
            </a:r>
            <a:r>
              <a:rPr lang="en-IN" sz="3000" dirty="0"/>
              <a:t>.</a:t>
            </a:r>
          </a:p>
          <a:p>
            <a:endParaRPr lang="en-IN" sz="800" dirty="0"/>
          </a:p>
          <a:p>
            <a:r>
              <a:rPr lang="en-IN" sz="3000" dirty="0"/>
              <a:t>You are never going to be expected to implement them yourself in the industry</a:t>
            </a:r>
          </a:p>
          <a:p>
            <a:pPr marL="0" indent="0">
              <a:buNone/>
            </a:pPr>
            <a:endParaRPr lang="en-IN" sz="800" dirty="0"/>
          </a:p>
          <a:p>
            <a:r>
              <a:rPr lang="en-IN" sz="3000" dirty="0"/>
              <a:t>In the industry, typically you use some other third party service that itself might use </a:t>
            </a:r>
            <a:r>
              <a:rPr lang="en-IN" sz="3000" dirty="0" err="1"/>
              <a:t>Paxos</a:t>
            </a:r>
            <a:r>
              <a:rPr lang="en-IN" sz="3000" dirty="0"/>
              <a:t> or Raft under the hood.</a:t>
            </a:r>
          </a:p>
        </p:txBody>
      </p:sp>
    </p:spTree>
    <p:extLst>
      <p:ext uri="{BB962C8B-B14F-4D97-AF65-F5344CB8AC3E}">
        <p14:creationId xmlns:p14="http://schemas.microsoft.com/office/powerpoint/2010/main" val="1546388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697E-39A8-4F64-9B52-18A43DF2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Consensus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6B3E-16D0-4899-BAAE-D8854C05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There are these two tools called </a:t>
            </a:r>
            <a:r>
              <a:rPr lang="en-IN" sz="3000" b="1" dirty="0"/>
              <a:t>Zookeeper</a:t>
            </a:r>
            <a:r>
              <a:rPr lang="en-IN" sz="3000" dirty="0"/>
              <a:t> and </a:t>
            </a:r>
            <a:r>
              <a:rPr lang="en-IN" sz="3000" b="1" dirty="0" err="1"/>
              <a:t>etcd</a:t>
            </a:r>
            <a:r>
              <a:rPr lang="en-IN" sz="3000" b="1" dirty="0"/>
              <a:t> </a:t>
            </a:r>
            <a:r>
              <a:rPr lang="en-IN" sz="3000" dirty="0"/>
              <a:t>which implement consensus algorithm.</a:t>
            </a:r>
          </a:p>
          <a:p>
            <a:endParaRPr lang="en-IN" sz="3000" dirty="0"/>
          </a:p>
          <a:p>
            <a:r>
              <a:rPr lang="en-IN" sz="3000" dirty="0"/>
              <a:t>Zookeeper and </a:t>
            </a:r>
            <a:r>
              <a:rPr lang="en-IN" sz="3000" dirty="0" err="1"/>
              <a:t>etcd</a:t>
            </a:r>
            <a:r>
              <a:rPr lang="en-IN" sz="3000" dirty="0"/>
              <a:t> are these two tools that aren't necessarily primarily meant to be used for leader election, but that happen to allow you to implement your own leader election in a very easy way.</a:t>
            </a:r>
          </a:p>
        </p:txBody>
      </p:sp>
    </p:spTree>
    <p:extLst>
      <p:ext uri="{BB962C8B-B14F-4D97-AF65-F5344CB8AC3E}">
        <p14:creationId xmlns:p14="http://schemas.microsoft.com/office/powerpoint/2010/main" val="994817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0845-AE37-4FD9-9DD3-2B6B290E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Arial Rounded MT Bold" panose="020F0704030504030204" pitchFamily="34" charset="0"/>
              </a:rPr>
              <a:t>etcd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F01E-310F-444B-A4F7-25690F084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 err="1"/>
              <a:t>etcd</a:t>
            </a:r>
            <a:r>
              <a:rPr lang="en-IN" sz="3000" dirty="0"/>
              <a:t> is a key-value store. A database that allows you to store key-value pairs. </a:t>
            </a:r>
          </a:p>
          <a:p>
            <a:endParaRPr lang="en-IN" sz="3000" dirty="0"/>
          </a:p>
          <a:p>
            <a:r>
              <a:rPr lang="en-IN" sz="3000" dirty="0"/>
              <a:t>You can think of it as a hash table that allows you to map keys to values</a:t>
            </a:r>
          </a:p>
          <a:p>
            <a:endParaRPr lang="en-IN" sz="3000" dirty="0"/>
          </a:p>
          <a:p>
            <a:r>
              <a:rPr lang="en-IN" sz="3000" dirty="0" err="1"/>
              <a:t>etcd</a:t>
            </a:r>
            <a:r>
              <a:rPr lang="en-IN" sz="3000" dirty="0"/>
              <a:t> is highly available and strongly consistent.</a:t>
            </a:r>
          </a:p>
        </p:txBody>
      </p:sp>
    </p:spTree>
    <p:extLst>
      <p:ext uri="{BB962C8B-B14F-4D97-AF65-F5344CB8AC3E}">
        <p14:creationId xmlns:p14="http://schemas.microsoft.com/office/powerpoint/2010/main" val="342331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32C0-AFAC-4516-963D-E48B6051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Arial Rounded MT Bold" panose="020F0704030504030204" pitchFamily="34" charset="0"/>
              </a:rPr>
              <a:t>etcd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70A2-CEE6-43C1-8B7F-E1CD9EB2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Strong consistency means that if you've got multiple machines, or even just one machine, reading and writing to the same key-value pair in the key-value store in </a:t>
            </a:r>
            <a:r>
              <a:rPr lang="en-IN" sz="3000" dirty="0" err="1"/>
              <a:t>etcd</a:t>
            </a:r>
            <a:r>
              <a:rPr lang="en-IN" sz="3000" dirty="0"/>
              <a:t> at any given point in time, you're always guaranteed to be returned the correct value.</a:t>
            </a:r>
          </a:p>
          <a:p>
            <a:endParaRPr lang="en-IN" sz="800" dirty="0"/>
          </a:p>
          <a:p>
            <a:r>
              <a:rPr lang="en-IN" sz="3000" dirty="0"/>
              <a:t>How </a:t>
            </a:r>
            <a:r>
              <a:rPr lang="en-IN" sz="3000" dirty="0" err="1"/>
              <a:t>etcd</a:t>
            </a:r>
            <a:r>
              <a:rPr lang="en-IN" sz="3000" dirty="0"/>
              <a:t> achieve high availability and strong consistency?</a:t>
            </a:r>
          </a:p>
          <a:p>
            <a:pPr lvl="1"/>
            <a:r>
              <a:rPr lang="en-IN" sz="2600" dirty="0"/>
              <a:t> They do so using leader election, and more precisely, by implementing a Consensus algorithm.</a:t>
            </a:r>
          </a:p>
          <a:p>
            <a:endParaRPr lang="en-IN" sz="800" dirty="0"/>
          </a:p>
          <a:p>
            <a:r>
              <a:rPr lang="en-IN" sz="3000" dirty="0" err="1"/>
              <a:t>etcd</a:t>
            </a:r>
            <a:r>
              <a:rPr lang="en-IN" sz="3000" dirty="0"/>
              <a:t> implements Raft</a:t>
            </a:r>
          </a:p>
        </p:txBody>
      </p:sp>
    </p:spTree>
    <p:extLst>
      <p:ext uri="{BB962C8B-B14F-4D97-AF65-F5344CB8AC3E}">
        <p14:creationId xmlns:p14="http://schemas.microsoft.com/office/powerpoint/2010/main" val="4050089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FAA5-8A92-400D-8F88-2EAF8ACB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Arial Rounded MT Bold" panose="020F0704030504030204" pitchFamily="34" charset="0"/>
              </a:rPr>
              <a:t>etcd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C622-5CD4-494F-8C57-B9F99B6D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000" dirty="0"/>
              <a:t>We would have your multiple servers communicating with </a:t>
            </a:r>
            <a:r>
              <a:rPr lang="en-IN" sz="3000" dirty="0" err="1"/>
              <a:t>etcd</a:t>
            </a:r>
            <a:r>
              <a:rPr lang="en-IN" sz="3000" dirty="0"/>
              <a:t> with the key-value store.</a:t>
            </a:r>
          </a:p>
          <a:p>
            <a:endParaRPr lang="en-IN" sz="900" dirty="0"/>
          </a:p>
          <a:p>
            <a:r>
              <a:rPr lang="en-IN" sz="3000" dirty="0"/>
              <a:t>And at any given point in time, we would have one special key-value pair in the </a:t>
            </a:r>
            <a:r>
              <a:rPr lang="en-IN" sz="3000" dirty="0" err="1"/>
              <a:t>etcd</a:t>
            </a:r>
            <a:r>
              <a:rPr lang="en-IN" sz="3000" dirty="0"/>
              <a:t> key-value store.</a:t>
            </a:r>
          </a:p>
          <a:p>
            <a:pPr marL="0" indent="0">
              <a:buNone/>
            </a:pPr>
            <a:r>
              <a:rPr lang="en-IN" sz="900" dirty="0"/>
              <a:t> </a:t>
            </a:r>
          </a:p>
          <a:p>
            <a:r>
              <a:rPr lang="en-IN" sz="3000" dirty="0"/>
              <a:t>And that key-value pair would represent who the leader amongst our servers. </a:t>
            </a:r>
          </a:p>
          <a:p>
            <a:endParaRPr lang="en-IN" sz="900" dirty="0"/>
          </a:p>
          <a:p>
            <a:r>
              <a:rPr lang="en-IN" sz="3000" dirty="0"/>
              <a:t>And that could just be a key-value pair where the key is leader, or some special key that represents the leader.</a:t>
            </a:r>
          </a:p>
        </p:txBody>
      </p:sp>
    </p:spTree>
    <p:extLst>
      <p:ext uri="{BB962C8B-B14F-4D97-AF65-F5344CB8AC3E}">
        <p14:creationId xmlns:p14="http://schemas.microsoft.com/office/powerpoint/2010/main" val="146962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6E3C-38AE-4BC7-9117-D3D7121B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Arial Rounded MT Bold" panose="020F0704030504030204" pitchFamily="34" charset="0"/>
              </a:rPr>
              <a:t>etcd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CFDB-9B2C-4470-950E-1437F746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And the value is the name of your server, or the IP address of your server.</a:t>
            </a:r>
          </a:p>
          <a:p>
            <a:endParaRPr lang="en-IN" sz="3000" dirty="0"/>
          </a:p>
          <a:p>
            <a:r>
              <a:rPr lang="en-IN" sz="3000" dirty="0" err="1"/>
              <a:t>etcd</a:t>
            </a:r>
            <a:r>
              <a:rPr lang="en-IN" sz="3000" dirty="0"/>
              <a:t> guarantees high availability and strong consistency, the value of the leader in that key-value pair at any given point in time is correct for any machine that's reading from it. </a:t>
            </a:r>
          </a:p>
          <a:p>
            <a:endParaRPr lang="en-IN" sz="3000" dirty="0"/>
          </a:p>
          <a:p>
            <a:r>
              <a:rPr lang="en-IN" sz="3000" dirty="0"/>
              <a:t>And just like that, you've got leader election implemented.</a:t>
            </a:r>
          </a:p>
        </p:txBody>
      </p:sp>
    </p:spTree>
    <p:extLst>
      <p:ext uri="{BB962C8B-B14F-4D97-AF65-F5344CB8AC3E}">
        <p14:creationId xmlns:p14="http://schemas.microsoft.com/office/powerpoint/2010/main" val="4285054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446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Consensus Algorithm</vt:lpstr>
      <vt:lpstr>Consensus Algorithm</vt:lpstr>
      <vt:lpstr>Consensus Algorithm</vt:lpstr>
      <vt:lpstr>Consensus Algorithm</vt:lpstr>
      <vt:lpstr>etcd</vt:lpstr>
      <vt:lpstr>etcd</vt:lpstr>
      <vt:lpstr>etcd</vt:lpstr>
      <vt:lpstr>etcd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 Algorithm</dc:title>
  <dc:creator>DIWAKAR SINGH</dc:creator>
  <cp:lastModifiedBy>DIWAKAR SINGH</cp:lastModifiedBy>
  <cp:revision>22</cp:revision>
  <dcterms:created xsi:type="dcterms:W3CDTF">2021-08-02T14:19:01Z</dcterms:created>
  <dcterms:modified xsi:type="dcterms:W3CDTF">2021-08-23T02:15:48Z</dcterms:modified>
</cp:coreProperties>
</file>