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158" autoAdjust="0"/>
  </p:normalViewPr>
  <p:slideViewPr>
    <p:cSldViewPr snapToGrid="0">
      <p:cViewPr varScale="1">
        <p:scale>
          <a:sx n="89" d="100"/>
          <a:sy n="89" d="100"/>
        </p:scale>
        <p:origin x="13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3FC7B-04C7-472C-B09E-934F5995DFFF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BE772-E827-4EC5-AF58-1B3ECBB60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285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BE772-E827-4EC5-AF58-1B3ECBB6077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808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BE772-E827-4EC5-AF58-1B3ECBB6077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810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BE772-E827-4EC5-AF58-1B3ECBB6077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569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BE772-E827-4EC5-AF58-1B3ECBB6077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055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BE772-E827-4EC5-AF58-1B3ECBB6077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499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BE772-E827-4EC5-AF58-1B3ECBB6077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797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BE772-E827-4EC5-AF58-1B3ECBB6077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353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BE772-E827-4EC5-AF58-1B3ECBB6077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811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BE772-E827-4EC5-AF58-1B3ECBB60772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588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01D98-3D5A-4F68-8A93-5BE4FC99F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CE02F3-C05F-4895-8EF4-59BA7298B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396B7-1908-4C89-ADC5-2C0779447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5A4C-17B0-4EF0-BCA1-7CFAEA11039B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99722-5CD6-4267-B58D-11AE7861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35455-45BA-463D-967E-17375FB22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BC89-953B-4A6F-869F-C285B49A52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782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FE589-9F6F-459E-96D1-0010E158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64121-BCB2-4472-80FB-46A33C9D9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2E2BA-F204-49AF-8C05-1291944D1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5A4C-17B0-4EF0-BCA1-7CFAEA11039B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DCBF1-2D24-4649-801A-BD5A50CB9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5501A-FBB6-43E5-B4CE-3105B959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BC89-953B-4A6F-869F-C285B49A52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349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EB26B0-9CB0-4C54-BA91-9A944BFCC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F957A-A999-43AE-B6E5-CE0769EE9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C26D9-35B7-4FD4-A4A4-8354B6DCB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5A4C-17B0-4EF0-BCA1-7CFAEA11039B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7AA1E-163E-41CF-A5E9-93B606ED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9657F-3F41-43DE-A04B-C3BB5DD2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BC89-953B-4A6F-869F-C285B49A52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962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29CE7-6BB1-4D79-948A-B8410633E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A89A2-A71A-45F3-AFD9-58A6AADA0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4DA34-7550-4269-AA63-F03466861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5A4C-17B0-4EF0-BCA1-7CFAEA11039B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1A5A5-04F2-462C-8103-B9F41BFE9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8D694-14C9-4E8B-8EDC-58913B7D7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BC89-953B-4A6F-869F-C285B49A52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50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5BF60-41DF-443F-881A-58BC2CD84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76817-E333-49C8-8C63-76CC0F24E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BD096-C37E-43C3-A72A-B2A1AA463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5A4C-17B0-4EF0-BCA1-7CFAEA11039B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F18AC-A24B-436F-B389-B03D50902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590CE-09E6-4E68-B4D8-E427BBEAD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BC89-953B-4A6F-869F-C285B49A52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040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6A8A4-5B29-4237-856B-82B4C78E4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B92E7-49B9-457D-BBF9-A12FDC4E0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671A5-05C6-4945-BA41-0107B6134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60C6A-7D6F-4AFE-B025-5420043D4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5A4C-17B0-4EF0-BCA1-7CFAEA11039B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8B1F6-566C-4C5F-9D17-D387306E8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E1012-36A5-41E0-8593-E10B29EC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BC89-953B-4A6F-869F-C285B49A52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190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4629B-FCF9-46C3-8CB3-A175CF12D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3BB45-6449-4BD0-807E-271761B60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1B4E3-AE86-47F9-A6CE-F4A344622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7DC501-477D-4962-866A-CFC126F0F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54CCE8-68F9-41C4-ACF1-FB73F77B7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994EB6-05C0-422F-9A4A-770F3C936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5A4C-17B0-4EF0-BCA1-7CFAEA11039B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1C3F4B-701F-4FAD-9AF2-5D12B47FB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A60381-583F-4D10-BBAE-E73DE7A30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BC89-953B-4A6F-869F-C285B49A52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618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8154D-51C2-4612-BE64-C9B578590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EF245C-E18C-480F-B15F-2DC4C8C25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5A4C-17B0-4EF0-BCA1-7CFAEA11039B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C4D815-296B-481D-8D91-C63F9135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BA989E-B1E3-4B16-B026-5B9B41B9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BC89-953B-4A6F-869F-C285B49A52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149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549543-2842-43AE-8B3C-B72D31FFC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5A4C-17B0-4EF0-BCA1-7CFAEA11039B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3E8B12-0F48-4F24-90CC-7A53DB27B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A138B-C847-41F6-97C8-080968DFF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BC89-953B-4A6F-869F-C285B49A52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933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C91FE-9207-4F82-9F20-9460022D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1CC03-DD93-4F24-B03F-F531E8C1F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A6D1D-E88D-40A3-ACD9-9D955E36B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F0D1F-8115-4F4D-B581-948F53F6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5A4C-17B0-4EF0-BCA1-7CFAEA11039B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7B56F-1A8D-4803-BD50-D2D6FEED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D754D-F350-4866-8B9D-FD0CEA29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BC89-953B-4A6F-869F-C285B49A52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938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4E258-9046-4CE4-984A-09B2CFE65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D6EAE0-2D69-4F5D-BBF0-55CD1BD95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6E762-7717-4ACC-9160-4947D4A61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54E33-9A96-430D-99B4-61A429C06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5A4C-17B0-4EF0-BCA1-7CFAEA11039B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3C168-C831-49EA-BA3B-1EA9619CE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B3A74-CF7A-4278-8C17-3EC64BE35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BC89-953B-4A6F-869F-C285B49A52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46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5D2D49-FDF7-4A9D-AA8C-491E7CEBA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CFE19-4E55-481D-9A2A-24E930571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7988B-B751-4C96-826E-97621E16E4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05A4C-17B0-4EF0-BCA1-7CFAEA11039B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EC87B-CAA5-47C0-9AE6-A30F52052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C53F3-0765-4647-BFFB-3776D787F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3BC89-953B-4A6F-869F-C285B49A52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4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8993E-DF5B-47A6-B4E2-3DF1FE7D19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Caching Strategies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15D7B-2B28-442F-9BD5-DC399F8271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0669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66D45-D6B8-4B2A-8977-63904799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latin typeface="Arial Rounded MT Bold" panose="020F0704030504030204" pitchFamily="34" charset="0"/>
                <a:ea typeface="+mn-ea"/>
                <a:cs typeface="+mn-cs"/>
              </a:rPr>
              <a:t>Write Back Cache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5FC15-7568-4AE5-9E1B-4896F80BB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something ever happens to your cache and you lose the data in the cache, before the database has been updated asynchronously.</a:t>
            </a:r>
          </a:p>
          <a:p>
            <a:endParaRPr lang="en-IN" dirty="0"/>
          </a:p>
          <a:p>
            <a:r>
              <a:rPr lang="en-IN" dirty="0"/>
              <a:t>Then you're going to lose data and that's really bad.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5070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204194BC-1F9F-47B5-A368-3B845E6B15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2768" y="2156759"/>
            <a:ext cx="1760836" cy="1760836"/>
          </a:xfrm>
          <a:prstGeom prst="rect">
            <a:avLst/>
          </a:prstGeom>
        </p:spPr>
      </p:pic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ADD02416-27A7-4D61-9600-EADEF41952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7107" y="2200606"/>
            <a:ext cx="1673140" cy="167314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600833C-B880-426D-94BB-69F2DC3F5313}"/>
              </a:ext>
            </a:extLst>
          </p:cNvPr>
          <p:cNvSpPr/>
          <p:nvPr/>
        </p:nvSpPr>
        <p:spPr>
          <a:xfrm>
            <a:off x="5217639" y="2299460"/>
            <a:ext cx="1475433" cy="1475433"/>
          </a:xfrm>
          <a:prstGeom prst="ellipse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Server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51B74B-11EF-40CB-92FA-3CABB66483B4}"/>
              </a:ext>
            </a:extLst>
          </p:cNvPr>
          <p:cNvCxnSpPr>
            <a:cxnSpLocks/>
          </p:cNvCxnSpPr>
          <p:nvPr/>
        </p:nvCxnSpPr>
        <p:spPr>
          <a:xfrm>
            <a:off x="3080610" y="3060839"/>
            <a:ext cx="19640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EA02F1C-8D0C-493D-8F98-7F96EF4F1573}"/>
              </a:ext>
            </a:extLst>
          </p:cNvPr>
          <p:cNvCxnSpPr/>
          <p:nvPr/>
        </p:nvCxnSpPr>
        <p:spPr>
          <a:xfrm>
            <a:off x="6853539" y="3001640"/>
            <a:ext cx="19640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AD36CA0-FA05-416E-9D8B-9896F950616A}"/>
              </a:ext>
            </a:extLst>
          </p:cNvPr>
          <p:cNvSpPr txBox="1"/>
          <p:nvPr/>
        </p:nvSpPr>
        <p:spPr>
          <a:xfrm>
            <a:off x="3715200" y="597485"/>
            <a:ext cx="44803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Arial Rounded MT Bold" panose="020F0704030504030204" pitchFamily="34" charset="0"/>
              </a:rPr>
              <a:t>Without Caching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3764D6-8F76-4FC9-801F-90C002CCBE0F}"/>
              </a:ext>
            </a:extLst>
          </p:cNvPr>
          <p:cNvSpPr txBox="1"/>
          <p:nvPr/>
        </p:nvSpPr>
        <p:spPr>
          <a:xfrm>
            <a:off x="2064447" y="3732929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User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1D2BF9-DEFF-446E-A983-73078AC95390}"/>
              </a:ext>
            </a:extLst>
          </p:cNvPr>
          <p:cNvSpPr txBox="1"/>
          <p:nvPr/>
        </p:nvSpPr>
        <p:spPr>
          <a:xfrm>
            <a:off x="9267493" y="377489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3336408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A86F13-24BC-441F-BEF8-2CD7706412E3}"/>
              </a:ext>
            </a:extLst>
          </p:cNvPr>
          <p:cNvSpPr txBox="1"/>
          <p:nvPr/>
        </p:nvSpPr>
        <p:spPr>
          <a:xfrm>
            <a:off x="4034622" y="599363"/>
            <a:ext cx="3513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latin typeface="Arial Rounded MT Bold" panose="020F0704030504030204" pitchFamily="34" charset="0"/>
              </a:defRPr>
            </a:lvl1pPr>
          </a:lstStyle>
          <a:p>
            <a:r>
              <a:rPr lang="en-IN" dirty="0"/>
              <a:t>With Caching</a:t>
            </a:r>
          </a:p>
        </p:txBody>
      </p:sp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4B23BE21-72B0-4D80-8E26-236EFF97A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2034" y="2374819"/>
            <a:ext cx="1760836" cy="1760836"/>
          </a:xfrm>
          <a:prstGeom prst="rect">
            <a:avLst/>
          </a:prstGeom>
        </p:spPr>
      </p:pic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D1D947A8-B84E-4307-A021-65F5F2CB25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39374" y="3903058"/>
            <a:ext cx="1673140" cy="167314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B12D413-D981-4F29-94BC-C0D161721A59}"/>
              </a:ext>
            </a:extLst>
          </p:cNvPr>
          <p:cNvSpPr/>
          <p:nvPr/>
        </p:nvSpPr>
        <p:spPr>
          <a:xfrm>
            <a:off x="5053452" y="2541182"/>
            <a:ext cx="1475433" cy="1475433"/>
          </a:xfrm>
          <a:prstGeom prst="ellipse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Server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6E7055-9E0C-4684-B2BF-2D605BD12A7A}"/>
              </a:ext>
            </a:extLst>
          </p:cNvPr>
          <p:cNvCxnSpPr>
            <a:cxnSpLocks/>
          </p:cNvCxnSpPr>
          <p:nvPr/>
        </p:nvCxnSpPr>
        <p:spPr>
          <a:xfrm>
            <a:off x="3549876" y="3278899"/>
            <a:ext cx="13431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D0B228-45DD-4F58-ACF2-E11ECBFDAAB7}"/>
              </a:ext>
            </a:extLst>
          </p:cNvPr>
          <p:cNvCxnSpPr>
            <a:cxnSpLocks/>
          </p:cNvCxnSpPr>
          <p:nvPr/>
        </p:nvCxnSpPr>
        <p:spPr>
          <a:xfrm>
            <a:off x="6727791" y="3217210"/>
            <a:ext cx="171158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DA3A9F5-69AF-41A8-B661-32784DD32F75}"/>
              </a:ext>
            </a:extLst>
          </p:cNvPr>
          <p:cNvSpPr txBox="1"/>
          <p:nvPr/>
        </p:nvSpPr>
        <p:spPr>
          <a:xfrm>
            <a:off x="2533713" y="3950989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User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408176-62A1-45B9-8CC7-BFE4E59A7443}"/>
              </a:ext>
            </a:extLst>
          </p:cNvPr>
          <p:cNvSpPr txBox="1"/>
          <p:nvPr/>
        </p:nvSpPr>
        <p:spPr>
          <a:xfrm>
            <a:off x="9045753" y="542315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DB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BA6650-482D-4F58-A579-7CBD24BFBB59}"/>
              </a:ext>
            </a:extLst>
          </p:cNvPr>
          <p:cNvSpPr/>
          <p:nvPr/>
        </p:nvSpPr>
        <p:spPr>
          <a:xfrm>
            <a:off x="8603099" y="2747653"/>
            <a:ext cx="1475433" cy="939114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Cache (Redis)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6C5A58D-1DCF-4898-AF0D-B79B2663E668}"/>
              </a:ext>
            </a:extLst>
          </p:cNvPr>
          <p:cNvCxnSpPr/>
          <p:nvPr/>
        </p:nvCxnSpPr>
        <p:spPr>
          <a:xfrm>
            <a:off x="6727791" y="3278898"/>
            <a:ext cx="1711583" cy="135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D815738-E260-4588-B03A-785A4E2A9D1E}"/>
              </a:ext>
            </a:extLst>
          </p:cNvPr>
          <p:cNvSpPr txBox="1"/>
          <p:nvPr/>
        </p:nvSpPr>
        <p:spPr>
          <a:xfrm>
            <a:off x="4272803" y="5386250"/>
            <a:ext cx="3352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Problem: Two Sources of truth</a:t>
            </a:r>
          </a:p>
        </p:txBody>
      </p:sp>
    </p:spTree>
    <p:extLst>
      <p:ext uri="{BB962C8B-B14F-4D97-AF65-F5344CB8AC3E}">
        <p14:creationId xmlns:p14="http://schemas.microsoft.com/office/powerpoint/2010/main" val="2788741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1756D-704E-43A7-B7EF-9CEE18A2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741"/>
            <a:ext cx="5568606" cy="646331"/>
          </a:xfr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Arial Rounded MT Bold" panose="020F0704030504030204" pitchFamily="34" charset="0"/>
                <a:ea typeface="+mn-ea"/>
                <a:cs typeface="+mn-cs"/>
              </a:rPr>
              <a:t>Write Through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D0D72-E673-4C65-A5FE-6EA44EA47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write through when you make an edit or write to a piece of data, your system will write that piece of data both in the cache and in the database at the same time, or rather in the same operation.</a:t>
            </a:r>
          </a:p>
        </p:txBody>
      </p:sp>
      <p:pic>
        <p:nvPicPr>
          <p:cNvPr id="4" name="Graphic 3" descr="User">
            <a:extLst>
              <a:ext uri="{FF2B5EF4-FFF2-40B4-BE49-F238E27FC236}">
                <a16:creationId xmlns:a16="http://schemas.microsoft.com/office/drawing/2014/main" id="{71F8F531-6D35-4A1E-BBF3-8B3032D93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41049" y="3075205"/>
            <a:ext cx="1760836" cy="1760836"/>
          </a:xfrm>
          <a:prstGeom prst="rect">
            <a:avLst/>
          </a:prstGeom>
        </p:spPr>
      </p:pic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04A0270F-2C96-4494-A945-0E51B7C941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18389" y="4603444"/>
            <a:ext cx="1673140" cy="167314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FB1C9AB-4E04-40D4-A392-3E92923C1D8F}"/>
              </a:ext>
            </a:extLst>
          </p:cNvPr>
          <p:cNvSpPr/>
          <p:nvPr/>
        </p:nvSpPr>
        <p:spPr>
          <a:xfrm>
            <a:off x="4732467" y="3241568"/>
            <a:ext cx="1475433" cy="1475433"/>
          </a:xfrm>
          <a:prstGeom prst="ellipse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Server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353C63-3C62-436B-9302-2CA535E31DC2}"/>
              </a:ext>
            </a:extLst>
          </p:cNvPr>
          <p:cNvCxnSpPr>
            <a:cxnSpLocks/>
          </p:cNvCxnSpPr>
          <p:nvPr/>
        </p:nvCxnSpPr>
        <p:spPr>
          <a:xfrm>
            <a:off x="3228891" y="3979285"/>
            <a:ext cx="13431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324992-F146-48CD-B3DC-1CF521388D79}"/>
              </a:ext>
            </a:extLst>
          </p:cNvPr>
          <p:cNvCxnSpPr>
            <a:cxnSpLocks/>
          </p:cNvCxnSpPr>
          <p:nvPr/>
        </p:nvCxnSpPr>
        <p:spPr>
          <a:xfrm>
            <a:off x="6406806" y="3917596"/>
            <a:ext cx="171158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0E120D-1973-4C92-90C3-8C086955AE81}"/>
              </a:ext>
            </a:extLst>
          </p:cNvPr>
          <p:cNvSpPr txBox="1"/>
          <p:nvPr/>
        </p:nvSpPr>
        <p:spPr>
          <a:xfrm>
            <a:off x="2212728" y="4651375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User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CE9B11-3F36-4AE9-A128-12EC8ED8614B}"/>
              </a:ext>
            </a:extLst>
          </p:cNvPr>
          <p:cNvSpPr txBox="1"/>
          <p:nvPr/>
        </p:nvSpPr>
        <p:spPr>
          <a:xfrm>
            <a:off x="8724768" y="612354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DB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93E796-F179-4A36-9208-A74D8A0A2A73}"/>
              </a:ext>
            </a:extLst>
          </p:cNvPr>
          <p:cNvSpPr/>
          <p:nvPr/>
        </p:nvSpPr>
        <p:spPr>
          <a:xfrm>
            <a:off x="8282114" y="3448039"/>
            <a:ext cx="1475433" cy="939114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Cache (Redis)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889C97-1B3F-4F45-B297-9CF18C98FD92}"/>
              </a:ext>
            </a:extLst>
          </p:cNvPr>
          <p:cNvCxnSpPr>
            <a:cxnSpLocks/>
          </p:cNvCxnSpPr>
          <p:nvPr/>
        </p:nvCxnSpPr>
        <p:spPr>
          <a:xfrm>
            <a:off x="6406806" y="3979284"/>
            <a:ext cx="1875308" cy="1460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D92675B-64AA-463C-AB1D-49D357415CB2}"/>
              </a:ext>
            </a:extLst>
          </p:cNvPr>
          <p:cNvSpPr txBox="1"/>
          <p:nvPr/>
        </p:nvSpPr>
        <p:spPr>
          <a:xfrm>
            <a:off x="6572611" y="3579109"/>
            <a:ext cx="134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Writing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9326E4-05A9-4C40-97F2-72A80D57946C}"/>
              </a:ext>
            </a:extLst>
          </p:cNvPr>
          <p:cNvSpPr txBox="1"/>
          <p:nvPr/>
        </p:nvSpPr>
        <p:spPr>
          <a:xfrm rot="2265421">
            <a:off x="6782682" y="4453287"/>
            <a:ext cx="134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Writing data</a:t>
            </a:r>
          </a:p>
        </p:txBody>
      </p:sp>
    </p:spTree>
    <p:extLst>
      <p:ext uri="{BB962C8B-B14F-4D97-AF65-F5344CB8AC3E}">
        <p14:creationId xmlns:p14="http://schemas.microsoft.com/office/powerpoint/2010/main" val="3403627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4171-7219-4B0F-9090-8714BF2D0D8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IN" sz="4000" b="1" dirty="0">
                <a:latin typeface="Arial Rounded MT Bold" panose="020F0704030504030204" pitchFamily="34" charset="0"/>
                <a:ea typeface="+mn-ea"/>
                <a:cs typeface="+mn-cs"/>
              </a:rPr>
              <a:t>Write Through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F720C-83DF-4952-B420-74842C4E1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The down side to this is that you end up having to still go to the database.</a:t>
            </a:r>
          </a:p>
          <a:p>
            <a:pPr marL="0" indent="0">
              <a:buNone/>
            </a:pPr>
            <a:endParaRPr lang="en-IN" sz="3200" dirty="0"/>
          </a:p>
          <a:p>
            <a:r>
              <a:rPr lang="en-IN" sz="3200" dirty="0"/>
              <a:t>Every single time you're going to overwrite something you have to hit both cache and database which will increase latency.  </a:t>
            </a:r>
          </a:p>
        </p:txBody>
      </p:sp>
    </p:spTree>
    <p:extLst>
      <p:ext uri="{BB962C8B-B14F-4D97-AF65-F5344CB8AC3E}">
        <p14:creationId xmlns:p14="http://schemas.microsoft.com/office/powerpoint/2010/main" val="1956488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ABB2C-F86D-47A6-BA8F-2410AE683D1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IN" sz="4000" b="1" dirty="0">
                <a:latin typeface="Arial Rounded MT Bold" panose="020F0704030504030204" pitchFamily="34" charset="0"/>
                <a:ea typeface="+mn-ea"/>
                <a:cs typeface="+mn-cs"/>
              </a:rPr>
              <a:t>Write Back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DCA6C-1228-42BE-A012-15A47F58B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A write back cache behaves a little bit differently. Let's say again that you're a user, you're editing your post.</a:t>
            </a:r>
          </a:p>
          <a:p>
            <a:endParaRPr lang="en-IN" sz="1000" dirty="0"/>
          </a:p>
          <a:p>
            <a:r>
              <a:rPr lang="en-IN" sz="3200" dirty="0"/>
              <a:t>You're going to make a network request to the server, and the server's going to update the cache but only the cache.</a:t>
            </a:r>
          </a:p>
          <a:p>
            <a:endParaRPr lang="en-IN" sz="800" dirty="0"/>
          </a:p>
          <a:p>
            <a:r>
              <a:rPr lang="en-IN" sz="3200" dirty="0"/>
              <a:t> And it's going to immediately go back to the client.</a:t>
            </a:r>
          </a:p>
        </p:txBody>
      </p:sp>
    </p:spTree>
    <p:extLst>
      <p:ext uri="{BB962C8B-B14F-4D97-AF65-F5344CB8AC3E}">
        <p14:creationId xmlns:p14="http://schemas.microsoft.com/office/powerpoint/2010/main" val="4064412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F017-10F9-4AC5-B03B-3066367F1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latin typeface="Arial Rounded MT Bold" panose="020F0704030504030204" pitchFamily="34" charset="0"/>
                <a:ea typeface="+mn-ea"/>
                <a:cs typeface="+mn-cs"/>
              </a:rPr>
              <a:t>Write Back Cache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1BBDB-BE08-4F0A-A5C3-AA0081590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Now your cache will actually be out of sync with your database. </a:t>
            </a:r>
          </a:p>
          <a:p>
            <a:endParaRPr lang="en-IN" sz="3200" dirty="0"/>
          </a:p>
          <a:p>
            <a:r>
              <a:rPr lang="en-IN" sz="3200" dirty="0"/>
              <a:t>And we will asynchronously update the database with the values that are stored in the cache.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7156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F7C4-3411-4419-BA68-A484AB8C8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latin typeface="Arial Rounded MT Bold" panose="020F0704030504030204" pitchFamily="34" charset="0"/>
                <a:ea typeface="+mn-ea"/>
                <a:cs typeface="+mn-cs"/>
              </a:rPr>
              <a:t>Write Back Cache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10C36-CDE9-40B3-B7A3-F5695AF61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 we can update database on certain intervals, so maybe every five seconds, every five minutes, every five hours.</a:t>
            </a:r>
          </a:p>
          <a:p>
            <a:endParaRPr lang="en-IN" dirty="0"/>
          </a:p>
          <a:p>
            <a:r>
              <a:rPr lang="en-IN" dirty="0"/>
              <a:t>Or whenever your cache gets filled up and you have to evict stuff out of the cache.</a:t>
            </a:r>
          </a:p>
        </p:txBody>
      </p:sp>
    </p:spTree>
    <p:extLst>
      <p:ext uri="{BB962C8B-B14F-4D97-AF65-F5344CB8AC3E}">
        <p14:creationId xmlns:p14="http://schemas.microsoft.com/office/powerpoint/2010/main" val="1848967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48209-8C15-48E4-BDCC-4655199EE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latin typeface="Arial Rounded MT Bold" panose="020F0704030504030204" pitchFamily="34" charset="0"/>
                <a:ea typeface="+mn-ea"/>
                <a:cs typeface="+mn-cs"/>
              </a:rPr>
              <a:t>Write Back Cache</a:t>
            </a:r>
            <a:endParaRPr lang="en-IN" dirty="0"/>
          </a:p>
        </p:txBody>
      </p:sp>
      <p:pic>
        <p:nvPicPr>
          <p:cNvPr id="4" name="Graphic 3" descr="User">
            <a:extLst>
              <a:ext uri="{FF2B5EF4-FFF2-40B4-BE49-F238E27FC236}">
                <a16:creationId xmlns:a16="http://schemas.microsoft.com/office/drawing/2014/main" id="{64D2A607-B647-4F42-ACD9-244940689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79299" y="2524920"/>
            <a:ext cx="1760836" cy="1760836"/>
          </a:xfrm>
          <a:prstGeom prst="rect">
            <a:avLst/>
          </a:prstGeom>
        </p:spPr>
      </p:pic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84D67396-F761-4949-AFD8-5EC77D40B0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85701" y="3938230"/>
            <a:ext cx="1673140" cy="167314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91AC950-B6AF-4D31-A7B6-7E03F03E6795}"/>
              </a:ext>
            </a:extLst>
          </p:cNvPr>
          <p:cNvSpPr/>
          <p:nvPr/>
        </p:nvSpPr>
        <p:spPr>
          <a:xfrm>
            <a:off x="4870717" y="2691283"/>
            <a:ext cx="1475433" cy="1475433"/>
          </a:xfrm>
          <a:prstGeom prst="ellipse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Server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57E251-C8C0-4900-BE5B-AC455D6CD180}"/>
              </a:ext>
            </a:extLst>
          </p:cNvPr>
          <p:cNvCxnSpPr>
            <a:cxnSpLocks/>
          </p:cNvCxnSpPr>
          <p:nvPr/>
        </p:nvCxnSpPr>
        <p:spPr>
          <a:xfrm>
            <a:off x="3367141" y="3429000"/>
            <a:ext cx="13431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8AB209-D008-4F20-8107-D0DDABFA6A51}"/>
              </a:ext>
            </a:extLst>
          </p:cNvPr>
          <p:cNvCxnSpPr>
            <a:cxnSpLocks/>
          </p:cNvCxnSpPr>
          <p:nvPr/>
        </p:nvCxnSpPr>
        <p:spPr>
          <a:xfrm>
            <a:off x="6545056" y="3367311"/>
            <a:ext cx="171158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8D77466-BF24-4E3D-833E-9B6DAF1F51E1}"/>
              </a:ext>
            </a:extLst>
          </p:cNvPr>
          <p:cNvSpPr txBox="1"/>
          <p:nvPr/>
        </p:nvSpPr>
        <p:spPr>
          <a:xfrm>
            <a:off x="2350978" y="4101090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User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C65635-2AE5-4618-9677-8A6DAC9BA0E8}"/>
              </a:ext>
            </a:extLst>
          </p:cNvPr>
          <p:cNvSpPr txBox="1"/>
          <p:nvPr/>
        </p:nvSpPr>
        <p:spPr>
          <a:xfrm>
            <a:off x="7959982" y="507279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DB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13F8AC-9FCD-4C64-9F62-FEAB1E6ECA47}"/>
              </a:ext>
            </a:extLst>
          </p:cNvPr>
          <p:cNvSpPr/>
          <p:nvPr/>
        </p:nvSpPr>
        <p:spPr>
          <a:xfrm>
            <a:off x="8420364" y="2897754"/>
            <a:ext cx="1475433" cy="939114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Cache (Redis)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1EDA58-3EF5-42BE-86AE-B42C77D51D58}"/>
              </a:ext>
            </a:extLst>
          </p:cNvPr>
          <p:cNvSpPr txBox="1"/>
          <p:nvPr/>
        </p:nvSpPr>
        <p:spPr>
          <a:xfrm>
            <a:off x="6710861" y="3028824"/>
            <a:ext cx="134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IN" dirty="0"/>
              <a:t>Writing data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F2CDC7D-CEB5-4EF0-BCF8-F81E36C10D4A}"/>
              </a:ext>
            </a:extLst>
          </p:cNvPr>
          <p:cNvCxnSpPr>
            <a:cxnSpLocks/>
            <a:stCxn id="11" idx="2"/>
            <a:endCxn id="5" idx="3"/>
          </p:cNvCxnSpPr>
          <p:nvPr/>
        </p:nvCxnSpPr>
        <p:spPr>
          <a:xfrm rot="5400000">
            <a:off x="8289495" y="3906214"/>
            <a:ext cx="937932" cy="79924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8492D5-FD02-4BC1-B13D-BA65C52E89F2}"/>
              </a:ext>
            </a:extLst>
          </p:cNvPr>
          <p:cNvSpPr txBox="1"/>
          <p:nvPr/>
        </p:nvSpPr>
        <p:spPr>
          <a:xfrm>
            <a:off x="8341236" y="4739132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Asynchronous Update</a:t>
            </a:r>
          </a:p>
        </p:txBody>
      </p:sp>
    </p:spTree>
    <p:extLst>
      <p:ext uri="{BB962C8B-B14F-4D97-AF65-F5344CB8AC3E}">
        <p14:creationId xmlns:p14="http://schemas.microsoft.com/office/powerpoint/2010/main" val="4028341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322</Words>
  <Application>Microsoft Office PowerPoint</Application>
  <PresentationFormat>Widescreen</PresentationFormat>
  <Paragraphs>57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Office Theme</vt:lpstr>
      <vt:lpstr>Caching Strategies</vt:lpstr>
      <vt:lpstr>PowerPoint Presentation</vt:lpstr>
      <vt:lpstr>PowerPoint Presentation</vt:lpstr>
      <vt:lpstr>Write Through Cache</vt:lpstr>
      <vt:lpstr>Write Through Cache</vt:lpstr>
      <vt:lpstr>Write Back Cache</vt:lpstr>
      <vt:lpstr>Write Back Cache</vt:lpstr>
      <vt:lpstr>Write Back Cache</vt:lpstr>
      <vt:lpstr>Write Back Cache</vt:lpstr>
      <vt:lpstr>Write Back Cache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Caching Strategies</dc:title>
  <dc:creator>DIWAKAR SINGH</dc:creator>
  <cp:lastModifiedBy>DIWAKAR SINGH</cp:lastModifiedBy>
  <cp:revision>18</cp:revision>
  <dcterms:created xsi:type="dcterms:W3CDTF">2021-07-13T09:09:49Z</dcterms:created>
  <dcterms:modified xsi:type="dcterms:W3CDTF">2021-08-23T02:11:59Z</dcterms:modified>
</cp:coreProperties>
</file>