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57" r:id="rId3"/>
    <p:sldId id="258" r:id="rId4"/>
    <p:sldId id="259" r:id="rId5"/>
    <p:sldId id="261" r:id="rId6"/>
    <p:sldId id="262" r:id="rId7"/>
    <p:sldId id="260"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1984" autoAdjust="0"/>
  </p:normalViewPr>
  <p:slideViewPr>
    <p:cSldViewPr snapToGrid="0">
      <p:cViewPr varScale="1">
        <p:scale>
          <a:sx n="103" d="100"/>
          <a:sy n="103" d="100"/>
        </p:scale>
        <p:origin x="792" y="102"/>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3C1AB45-5AE3-456B-8D66-731E07AF2235}" type="datetimeFigureOut">
              <a:rPr lang="en-IN" smtClean="0"/>
              <a:t>23-08-2021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0E98E86-C662-498F-AC5A-7E83B580D8CC}" type="slidenum">
              <a:rPr lang="en-IN" smtClean="0"/>
              <a:t>‹#›</a:t>
            </a:fld>
            <a:endParaRPr lang="en-IN"/>
          </a:p>
        </p:txBody>
      </p:sp>
    </p:spTree>
    <p:extLst>
      <p:ext uri="{BB962C8B-B14F-4D97-AF65-F5344CB8AC3E}">
        <p14:creationId xmlns:p14="http://schemas.microsoft.com/office/powerpoint/2010/main" val="6925796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0E98E86-C662-498F-AC5A-7E83B580D8CC}" type="slidenum">
              <a:rPr lang="en-IN" smtClean="0"/>
              <a:t>11</a:t>
            </a:fld>
            <a:endParaRPr lang="en-IN"/>
          </a:p>
        </p:txBody>
      </p:sp>
    </p:spTree>
    <p:extLst>
      <p:ext uri="{BB962C8B-B14F-4D97-AF65-F5344CB8AC3E}">
        <p14:creationId xmlns:p14="http://schemas.microsoft.com/office/powerpoint/2010/main" val="21165144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F98BC9-1ED4-41C0-B5C3-667CFC02462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CD0DD81-CDB3-4191-B83B-013AFBDD950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303B5D0-3069-406E-BB9A-B117FFD3E795}"/>
              </a:ext>
            </a:extLst>
          </p:cNvPr>
          <p:cNvSpPr>
            <a:spLocks noGrp="1"/>
          </p:cNvSpPr>
          <p:nvPr>
            <p:ph type="dt" sz="half" idx="10"/>
          </p:nvPr>
        </p:nvSpPr>
        <p:spPr/>
        <p:txBody>
          <a:bodyPr/>
          <a:lstStyle/>
          <a:p>
            <a:fld id="{D02EF72D-E60A-4783-8685-E8B7EE092F5F}" type="datetimeFigureOut">
              <a:rPr lang="en-IN" smtClean="0"/>
              <a:t>23-08-2021</a:t>
            </a:fld>
            <a:endParaRPr lang="en-IN"/>
          </a:p>
        </p:txBody>
      </p:sp>
      <p:sp>
        <p:nvSpPr>
          <p:cNvPr id="5" name="Footer Placeholder 4">
            <a:extLst>
              <a:ext uri="{FF2B5EF4-FFF2-40B4-BE49-F238E27FC236}">
                <a16:creationId xmlns:a16="http://schemas.microsoft.com/office/drawing/2014/main" id="{97FA6D3C-7E92-4433-AC51-4C6F3022E78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B166CC3-4957-4B99-9882-639133D3E958}"/>
              </a:ext>
            </a:extLst>
          </p:cNvPr>
          <p:cNvSpPr>
            <a:spLocks noGrp="1"/>
          </p:cNvSpPr>
          <p:nvPr>
            <p:ph type="sldNum" sz="quarter" idx="12"/>
          </p:nvPr>
        </p:nvSpPr>
        <p:spPr/>
        <p:txBody>
          <a:bodyPr/>
          <a:lstStyle/>
          <a:p>
            <a:fld id="{C4229614-82BF-4E79-BA1D-337581072A56}" type="slidenum">
              <a:rPr lang="en-IN" smtClean="0"/>
              <a:t>‹#›</a:t>
            </a:fld>
            <a:endParaRPr lang="en-IN"/>
          </a:p>
        </p:txBody>
      </p:sp>
    </p:spTree>
    <p:extLst>
      <p:ext uri="{BB962C8B-B14F-4D97-AF65-F5344CB8AC3E}">
        <p14:creationId xmlns:p14="http://schemas.microsoft.com/office/powerpoint/2010/main" val="276567672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B689D3-A499-4877-874B-BECEC988859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0AC303F-0E39-43E1-A5E3-379394270E3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9A327E9-9FE5-46E1-9860-16EF9C573F20}"/>
              </a:ext>
            </a:extLst>
          </p:cNvPr>
          <p:cNvSpPr>
            <a:spLocks noGrp="1"/>
          </p:cNvSpPr>
          <p:nvPr>
            <p:ph type="dt" sz="half" idx="10"/>
          </p:nvPr>
        </p:nvSpPr>
        <p:spPr/>
        <p:txBody>
          <a:bodyPr/>
          <a:lstStyle/>
          <a:p>
            <a:fld id="{D02EF72D-E60A-4783-8685-E8B7EE092F5F}" type="datetimeFigureOut">
              <a:rPr lang="en-IN" smtClean="0"/>
              <a:t>23-08-2021</a:t>
            </a:fld>
            <a:endParaRPr lang="en-IN"/>
          </a:p>
        </p:txBody>
      </p:sp>
      <p:sp>
        <p:nvSpPr>
          <p:cNvPr id="5" name="Footer Placeholder 4">
            <a:extLst>
              <a:ext uri="{FF2B5EF4-FFF2-40B4-BE49-F238E27FC236}">
                <a16:creationId xmlns:a16="http://schemas.microsoft.com/office/drawing/2014/main" id="{94142F7C-8AF0-48B5-80F5-C51D3B91B25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B56A7D0-BE6C-4CD1-814B-35BDBAD405A1}"/>
              </a:ext>
            </a:extLst>
          </p:cNvPr>
          <p:cNvSpPr>
            <a:spLocks noGrp="1"/>
          </p:cNvSpPr>
          <p:nvPr>
            <p:ph type="sldNum" sz="quarter" idx="12"/>
          </p:nvPr>
        </p:nvSpPr>
        <p:spPr/>
        <p:txBody>
          <a:bodyPr/>
          <a:lstStyle/>
          <a:p>
            <a:fld id="{C4229614-82BF-4E79-BA1D-337581072A56}" type="slidenum">
              <a:rPr lang="en-IN" smtClean="0"/>
              <a:t>‹#›</a:t>
            </a:fld>
            <a:endParaRPr lang="en-IN"/>
          </a:p>
        </p:txBody>
      </p:sp>
    </p:spTree>
    <p:extLst>
      <p:ext uri="{BB962C8B-B14F-4D97-AF65-F5344CB8AC3E}">
        <p14:creationId xmlns:p14="http://schemas.microsoft.com/office/powerpoint/2010/main" val="238680201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66F6604-9989-4A0E-96C8-73BE0CD3F0A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49D1886-52A2-4033-B604-D8CE8B3568F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5FD8792-63BA-4175-B9B8-6B8D2A7B41C0}"/>
              </a:ext>
            </a:extLst>
          </p:cNvPr>
          <p:cNvSpPr>
            <a:spLocks noGrp="1"/>
          </p:cNvSpPr>
          <p:nvPr>
            <p:ph type="dt" sz="half" idx="10"/>
          </p:nvPr>
        </p:nvSpPr>
        <p:spPr/>
        <p:txBody>
          <a:bodyPr/>
          <a:lstStyle/>
          <a:p>
            <a:fld id="{D02EF72D-E60A-4783-8685-E8B7EE092F5F}" type="datetimeFigureOut">
              <a:rPr lang="en-IN" smtClean="0"/>
              <a:t>23-08-2021</a:t>
            </a:fld>
            <a:endParaRPr lang="en-IN"/>
          </a:p>
        </p:txBody>
      </p:sp>
      <p:sp>
        <p:nvSpPr>
          <p:cNvPr id="5" name="Footer Placeholder 4">
            <a:extLst>
              <a:ext uri="{FF2B5EF4-FFF2-40B4-BE49-F238E27FC236}">
                <a16:creationId xmlns:a16="http://schemas.microsoft.com/office/drawing/2014/main" id="{D33CA8CD-4ABD-4F14-A584-605D6D2324E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3C65DA6-4B8A-4C02-A389-75E1FD0319DB}"/>
              </a:ext>
            </a:extLst>
          </p:cNvPr>
          <p:cNvSpPr>
            <a:spLocks noGrp="1"/>
          </p:cNvSpPr>
          <p:nvPr>
            <p:ph type="sldNum" sz="quarter" idx="12"/>
          </p:nvPr>
        </p:nvSpPr>
        <p:spPr/>
        <p:txBody>
          <a:bodyPr/>
          <a:lstStyle/>
          <a:p>
            <a:fld id="{C4229614-82BF-4E79-BA1D-337581072A56}" type="slidenum">
              <a:rPr lang="en-IN" smtClean="0"/>
              <a:t>‹#›</a:t>
            </a:fld>
            <a:endParaRPr lang="en-IN"/>
          </a:p>
        </p:txBody>
      </p:sp>
    </p:spTree>
    <p:extLst>
      <p:ext uri="{BB962C8B-B14F-4D97-AF65-F5344CB8AC3E}">
        <p14:creationId xmlns:p14="http://schemas.microsoft.com/office/powerpoint/2010/main" val="307344398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8C8DF2-EC37-4E4F-833C-FB10420B68D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6EEB69A-E366-4D5A-99AB-14DC654FA61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3F8131B-AEA1-439D-B46E-6CC309ED3A9B}"/>
              </a:ext>
            </a:extLst>
          </p:cNvPr>
          <p:cNvSpPr>
            <a:spLocks noGrp="1"/>
          </p:cNvSpPr>
          <p:nvPr>
            <p:ph type="dt" sz="half" idx="10"/>
          </p:nvPr>
        </p:nvSpPr>
        <p:spPr/>
        <p:txBody>
          <a:bodyPr/>
          <a:lstStyle/>
          <a:p>
            <a:fld id="{D02EF72D-E60A-4783-8685-E8B7EE092F5F}" type="datetimeFigureOut">
              <a:rPr lang="en-IN" smtClean="0"/>
              <a:t>23-08-2021</a:t>
            </a:fld>
            <a:endParaRPr lang="en-IN"/>
          </a:p>
        </p:txBody>
      </p:sp>
      <p:sp>
        <p:nvSpPr>
          <p:cNvPr id="5" name="Footer Placeholder 4">
            <a:extLst>
              <a:ext uri="{FF2B5EF4-FFF2-40B4-BE49-F238E27FC236}">
                <a16:creationId xmlns:a16="http://schemas.microsoft.com/office/drawing/2014/main" id="{1EF2F856-FA60-4D49-B404-20C2BD94312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C99D0B3-C7B3-4D8D-A854-203A757DDA4A}"/>
              </a:ext>
            </a:extLst>
          </p:cNvPr>
          <p:cNvSpPr>
            <a:spLocks noGrp="1"/>
          </p:cNvSpPr>
          <p:nvPr>
            <p:ph type="sldNum" sz="quarter" idx="12"/>
          </p:nvPr>
        </p:nvSpPr>
        <p:spPr/>
        <p:txBody>
          <a:bodyPr/>
          <a:lstStyle/>
          <a:p>
            <a:fld id="{C4229614-82BF-4E79-BA1D-337581072A56}" type="slidenum">
              <a:rPr lang="en-IN" smtClean="0"/>
              <a:t>‹#›</a:t>
            </a:fld>
            <a:endParaRPr lang="en-IN"/>
          </a:p>
        </p:txBody>
      </p:sp>
    </p:spTree>
    <p:extLst>
      <p:ext uri="{BB962C8B-B14F-4D97-AF65-F5344CB8AC3E}">
        <p14:creationId xmlns:p14="http://schemas.microsoft.com/office/powerpoint/2010/main" val="91527659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000828-1472-440F-9556-909FA781333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1D7B55A-6ED3-4F7F-A172-100CA26A8A6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3AE62AA-649C-4669-B746-F19C42F54B07}"/>
              </a:ext>
            </a:extLst>
          </p:cNvPr>
          <p:cNvSpPr>
            <a:spLocks noGrp="1"/>
          </p:cNvSpPr>
          <p:nvPr>
            <p:ph type="dt" sz="half" idx="10"/>
          </p:nvPr>
        </p:nvSpPr>
        <p:spPr/>
        <p:txBody>
          <a:bodyPr/>
          <a:lstStyle/>
          <a:p>
            <a:fld id="{D02EF72D-E60A-4783-8685-E8B7EE092F5F}" type="datetimeFigureOut">
              <a:rPr lang="en-IN" smtClean="0"/>
              <a:t>23-08-2021</a:t>
            </a:fld>
            <a:endParaRPr lang="en-IN"/>
          </a:p>
        </p:txBody>
      </p:sp>
      <p:sp>
        <p:nvSpPr>
          <p:cNvPr id="5" name="Footer Placeholder 4">
            <a:extLst>
              <a:ext uri="{FF2B5EF4-FFF2-40B4-BE49-F238E27FC236}">
                <a16:creationId xmlns:a16="http://schemas.microsoft.com/office/drawing/2014/main" id="{A9AFB592-AA95-40F2-ADC0-07B0403090D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7061A6F-D0D8-4269-B302-6DDCF87F4E89}"/>
              </a:ext>
            </a:extLst>
          </p:cNvPr>
          <p:cNvSpPr>
            <a:spLocks noGrp="1"/>
          </p:cNvSpPr>
          <p:nvPr>
            <p:ph type="sldNum" sz="quarter" idx="12"/>
          </p:nvPr>
        </p:nvSpPr>
        <p:spPr/>
        <p:txBody>
          <a:bodyPr/>
          <a:lstStyle/>
          <a:p>
            <a:fld id="{C4229614-82BF-4E79-BA1D-337581072A56}" type="slidenum">
              <a:rPr lang="en-IN" smtClean="0"/>
              <a:t>‹#›</a:t>
            </a:fld>
            <a:endParaRPr lang="en-IN"/>
          </a:p>
        </p:txBody>
      </p:sp>
    </p:spTree>
    <p:extLst>
      <p:ext uri="{BB962C8B-B14F-4D97-AF65-F5344CB8AC3E}">
        <p14:creationId xmlns:p14="http://schemas.microsoft.com/office/powerpoint/2010/main" val="286118113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2297D6-B40A-4B64-87A3-08688477636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65FEF57-426E-4A33-A77C-F2DCE1F4F62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3BB9103-DEE9-4D83-8F51-C75D546A2B4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C211D3A-7B70-4AA9-B037-B88BDE209322}"/>
              </a:ext>
            </a:extLst>
          </p:cNvPr>
          <p:cNvSpPr>
            <a:spLocks noGrp="1"/>
          </p:cNvSpPr>
          <p:nvPr>
            <p:ph type="dt" sz="half" idx="10"/>
          </p:nvPr>
        </p:nvSpPr>
        <p:spPr/>
        <p:txBody>
          <a:bodyPr/>
          <a:lstStyle/>
          <a:p>
            <a:fld id="{D02EF72D-E60A-4783-8685-E8B7EE092F5F}" type="datetimeFigureOut">
              <a:rPr lang="en-IN" smtClean="0"/>
              <a:t>23-08-2021</a:t>
            </a:fld>
            <a:endParaRPr lang="en-IN"/>
          </a:p>
        </p:txBody>
      </p:sp>
      <p:sp>
        <p:nvSpPr>
          <p:cNvPr id="6" name="Footer Placeholder 5">
            <a:extLst>
              <a:ext uri="{FF2B5EF4-FFF2-40B4-BE49-F238E27FC236}">
                <a16:creationId xmlns:a16="http://schemas.microsoft.com/office/drawing/2014/main" id="{7B5A278C-C5A6-4569-9043-23A279B8946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E01FD4B-1124-4410-A33C-39FAAD8BA631}"/>
              </a:ext>
            </a:extLst>
          </p:cNvPr>
          <p:cNvSpPr>
            <a:spLocks noGrp="1"/>
          </p:cNvSpPr>
          <p:nvPr>
            <p:ph type="sldNum" sz="quarter" idx="12"/>
          </p:nvPr>
        </p:nvSpPr>
        <p:spPr/>
        <p:txBody>
          <a:bodyPr/>
          <a:lstStyle/>
          <a:p>
            <a:fld id="{C4229614-82BF-4E79-BA1D-337581072A56}" type="slidenum">
              <a:rPr lang="en-IN" smtClean="0"/>
              <a:t>‹#›</a:t>
            </a:fld>
            <a:endParaRPr lang="en-IN"/>
          </a:p>
        </p:txBody>
      </p:sp>
    </p:spTree>
    <p:extLst>
      <p:ext uri="{BB962C8B-B14F-4D97-AF65-F5344CB8AC3E}">
        <p14:creationId xmlns:p14="http://schemas.microsoft.com/office/powerpoint/2010/main" val="136919585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D5449F-CBCB-47FC-806C-F826BDE6233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84CA397-15B5-4E00-B85C-F4F10746B44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84755C0-CC8E-465C-885E-F7869695BE0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AFDEF29-634C-4D5F-B900-823DAC43B80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1F5AFFA-10E6-4B77-AE9B-EA6DF7E4332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8AE4093-17E8-4561-9D84-ACA6A622AB37}"/>
              </a:ext>
            </a:extLst>
          </p:cNvPr>
          <p:cNvSpPr>
            <a:spLocks noGrp="1"/>
          </p:cNvSpPr>
          <p:nvPr>
            <p:ph type="dt" sz="half" idx="10"/>
          </p:nvPr>
        </p:nvSpPr>
        <p:spPr/>
        <p:txBody>
          <a:bodyPr/>
          <a:lstStyle/>
          <a:p>
            <a:fld id="{D02EF72D-E60A-4783-8685-E8B7EE092F5F}" type="datetimeFigureOut">
              <a:rPr lang="en-IN" smtClean="0"/>
              <a:t>23-08-2021</a:t>
            </a:fld>
            <a:endParaRPr lang="en-IN"/>
          </a:p>
        </p:txBody>
      </p:sp>
      <p:sp>
        <p:nvSpPr>
          <p:cNvPr id="8" name="Footer Placeholder 7">
            <a:extLst>
              <a:ext uri="{FF2B5EF4-FFF2-40B4-BE49-F238E27FC236}">
                <a16:creationId xmlns:a16="http://schemas.microsoft.com/office/drawing/2014/main" id="{E1C84FC2-BE93-4514-A387-62BBECF0BFB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3FD306C-7A4D-4DB4-B490-43263D51590B}"/>
              </a:ext>
            </a:extLst>
          </p:cNvPr>
          <p:cNvSpPr>
            <a:spLocks noGrp="1"/>
          </p:cNvSpPr>
          <p:nvPr>
            <p:ph type="sldNum" sz="quarter" idx="12"/>
          </p:nvPr>
        </p:nvSpPr>
        <p:spPr/>
        <p:txBody>
          <a:bodyPr/>
          <a:lstStyle/>
          <a:p>
            <a:fld id="{C4229614-82BF-4E79-BA1D-337581072A56}" type="slidenum">
              <a:rPr lang="en-IN" smtClean="0"/>
              <a:t>‹#›</a:t>
            </a:fld>
            <a:endParaRPr lang="en-IN"/>
          </a:p>
        </p:txBody>
      </p:sp>
    </p:spTree>
    <p:extLst>
      <p:ext uri="{BB962C8B-B14F-4D97-AF65-F5344CB8AC3E}">
        <p14:creationId xmlns:p14="http://schemas.microsoft.com/office/powerpoint/2010/main" val="203239872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E7C072-2312-4E56-8287-BDE337686EF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9735979-1CA9-462A-9D6B-0421F2948CC0}"/>
              </a:ext>
            </a:extLst>
          </p:cNvPr>
          <p:cNvSpPr>
            <a:spLocks noGrp="1"/>
          </p:cNvSpPr>
          <p:nvPr>
            <p:ph type="dt" sz="half" idx="10"/>
          </p:nvPr>
        </p:nvSpPr>
        <p:spPr/>
        <p:txBody>
          <a:bodyPr/>
          <a:lstStyle/>
          <a:p>
            <a:fld id="{D02EF72D-E60A-4783-8685-E8B7EE092F5F}" type="datetimeFigureOut">
              <a:rPr lang="en-IN" smtClean="0"/>
              <a:t>23-08-2021</a:t>
            </a:fld>
            <a:endParaRPr lang="en-IN"/>
          </a:p>
        </p:txBody>
      </p:sp>
      <p:sp>
        <p:nvSpPr>
          <p:cNvPr id="4" name="Footer Placeholder 3">
            <a:extLst>
              <a:ext uri="{FF2B5EF4-FFF2-40B4-BE49-F238E27FC236}">
                <a16:creationId xmlns:a16="http://schemas.microsoft.com/office/drawing/2014/main" id="{81DD45F5-09DC-413D-A3B8-CD69CC1FDDC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9E9E641-2201-415E-865A-A40AA2DC1DCE}"/>
              </a:ext>
            </a:extLst>
          </p:cNvPr>
          <p:cNvSpPr>
            <a:spLocks noGrp="1"/>
          </p:cNvSpPr>
          <p:nvPr>
            <p:ph type="sldNum" sz="quarter" idx="12"/>
          </p:nvPr>
        </p:nvSpPr>
        <p:spPr/>
        <p:txBody>
          <a:bodyPr/>
          <a:lstStyle/>
          <a:p>
            <a:fld id="{C4229614-82BF-4E79-BA1D-337581072A56}" type="slidenum">
              <a:rPr lang="en-IN" smtClean="0"/>
              <a:t>‹#›</a:t>
            </a:fld>
            <a:endParaRPr lang="en-IN"/>
          </a:p>
        </p:txBody>
      </p:sp>
    </p:spTree>
    <p:extLst>
      <p:ext uri="{BB962C8B-B14F-4D97-AF65-F5344CB8AC3E}">
        <p14:creationId xmlns:p14="http://schemas.microsoft.com/office/powerpoint/2010/main" val="178814744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74E3B30-BB05-4146-A873-D5FA8C0036F0}"/>
              </a:ext>
            </a:extLst>
          </p:cNvPr>
          <p:cNvSpPr>
            <a:spLocks noGrp="1"/>
          </p:cNvSpPr>
          <p:nvPr>
            <p:ph type="dt" sz="half" idx="10"/>
          </p:nvPr>
        </p:nvSpPr>
        <p:spPr/>
        <p:txBody>
          <a:bodyPr/>
          <a:lstStyle/>
          <a:p>
            <a:fld id="{D02EF72D-E60A-4783-8685-E8B7EE092F5F}" type="datetimeFigureOut">
              <a:rPr lang="en-IN" smtClean="0"/>
              <a:t>23-08-2021</a:t>
            </a:fld>
            <a:endParaRPr lang="en-IN"/>
          </a:p>
        </p:txBody>
      </p:sp>
      <p:sp>
        <p:nvSpPr>
          <p:cNvPr id="3" name="Footer Placeholder 2">
            <a:extLst>
              <a:ext uri="{FF2B5EF4-FFF2-40B4-BE49-F238E27FC236}">
                <a16:creationId xmlns:a16="http://schemas.microsoft.com/office/drawing/2014/main" id="{0735FEE3-2E19-4CE6-8E29-77943EAE1D6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1BFCBC9-3A08-4F74-8C63-1A772ADB8FD0}"/>
              </a:ext>
            </a:extLst>
          </p:cNvPr>
          <p:cNvSpPr>
            <a:spLocks noGrp="1"/>
          </p:cNvSpPr>
          <p:nvPr>
            <p:ph type="sldNum" sz="quarter" idx="12"/>
          </p:nvPr>
        </p:nvSpPr>
        <p:spPr/>
        <p:txBody>
          <a:bodyPr/>
          <a:lstStyle/>
          <a:p>
            <a:fld id="{C4229614-82BF-4E79-BA1D-337581072A56}" type="slidenum">
              <a:rPr lang="en-IN" smtClean="0"/>
              <a:t>‹#›</a:t>
            </a:fld>
            <a:endParaRPr lang="en-IN"/>
          </a:p>
        </p:txBody>
      </p:sp>
    </p:spTree>
    <p:extLst>
      <p:ext uri="{BB962C8B-B14F-4D97-AF65-F5344CB8AC3E}">
        <p14:creationId xmlns:p14="http://schemas.microsoft.com/office/powerpoint/2010/main" val="130114524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5A22F-E108-4E52-BF9C-7D2E6DC67DE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802CD21-F360-4D1A-B51D-08227337DDD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FD1A2EA-55A0-4F61-9CC9-18D71FF73E5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D649BC8-4B35-45F7-B498-48DE81440321}"/>
              </a:ext>
            </a:extLst>
          </p:cNvPr>
          <p:cNvSpPr>
            <a:spLocks noGrp="1"/>
          </p:cNvSpPr>
          <p:nvPr>
            <p:ph type="dt" sz="half" idx="10"/>
          </p:nvPr>
        </p:nvSpPr>
        <p:spPr/>
        <p:txBody>
          <a:bodyPr/>
          <a:lstStyle/>
          <a:p>
            <a:fld id="{D02EF72D-E60A-4783-8685-E8B7EE092F5F}" type="datetimeFigureOut">
              <a:rPr lang="en-IN" smtClean="0"/>
              <a:t>23-08-2021</a:t>
            </a:fld>
            <a:endParaRPr lang="en-IN"/>
          </a:p>
        </p:txBody>
      </p:sp>
      <p:sp>
        <p:nvSpPr>
          <p:cNvPr id="6" name="Footer Placeholder 5">
            <a:extLst>
              <a:ext uri="{FF2B5EF4-FFF2-40B4-BE49-F238E27FC236}">
                <a16:creationId xmlns:a16="http://schemas.microsoft.com/office/drawing/2014/main" id="{2AD9E709-18E2-4BE8-95DD-6B407FD8FF9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43C74AA-593A-426E-81D7-8FC16BB7CCC5}"/>
              </a:ext>
            </a:extLst>
          </p:cNvPr>
          <p:cNvSpPr>
            <a:spLocks noGrp="1"/>
          </p:cNvSpPr>
          <p:nvPr>
            <p:ph type="sldNum" sz="quarter" idx="12"/>
          </p:nvPr>
        </p:nvSpPr>
        <p:spPr/>
        <p:txBody>
          <a:bodyPr/>
          <a:lstStyle/>
          <a:p>
            <a:fld id="{C4229614-82BF-4E79-BA1D-337581072A56}" type="slidenum">
              <a:rPr lang="en-IN" smtClean="0"/>
              <a:t>‹#›</a:t>
            </a:fld>
            <a:endParaRPr lang="en-IN"/>
          </a:p>
        </p:txBody>
      </p:sp>
    </p:spTree>
    <p:extLst>
      <p:ext uri="{BB962C8B-B14F-4D97-AF65-F5344CB8AC3E}">
        <p14:creationId xmlns:p14="http://schemas.microsoft.com/office/powerpoint/2010/main" val="140382529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70DB93-BC0F-4CED-B23F-AF7ADB9BA1E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0F50F3A-FDD7-4A69-BD51-37A99D79864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36DC517-FA96-481B-B6E5-22451DF790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8AE2E59-8F63-4A67-A03A-11208A5779FE}"/>
              </a:ext>
            </a:extLst>
          </p:cNvPr>
          <p:cNvSpPr>
            <a:spLocks noGrp="1"/>
          </p:cNvSpPr>
          <p:nvPr>
            <p:ph type="dt" sz="half" idx="10"/>
          </p:nvPr>
        </p:nvSpPr>
        <p:spPr/>
        <p:txBody>
          <a:bodyPr/>
          <a:lstStyle/>
          <a:p>
            <a:fld id="{D02EF72D-E60A-4783-8685-E8B7EE092F5F}" type="datetimeFigureOut">
              <a:rPr lang="en-IN" smtClean="0"/>
              <a:t>23-08-2021</a:t>
            </a:fld>
            <a:endParaRPr lang="en-IN"/>
          </a:p>
        </p:txBody>
      </p:sp>
      <p:sp>
        <p:nvSpPr>
          <p:cNvPr id="6" name="Footer Placeholder 5">
            <a:extLst>
              <a:ext uri="{FF2B5EF4-FFF2-40B4-BE49-F238E27FC236}">
                <a16:creationId xmlns:a16="http://schemas.microsoft.com/office/drawing/2014/main" id="{DBB49759-3A2A-47B2-BA42-81BC9DB93BC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49ED399-6725-4876-A1D1-B2ACC95A4FE2}"/>
              </a:ext>
            </a:extLst>
          </p:cNvPr>
          <p:cNvSpPr>
            <a:spLocks noGrp="1"/>
          </p:cNvSpPr>
          <p:nvPr>
            <p:ph type="sldNum" sz="quarter" idx="12"/>
          </p:nvPr>
        </p:nvSpPr>
        <p:spPr/>
        <p:txBody>
          <a:bodyPr/>
          <a:lstStyle/>
          <a:p>
            <a:fld id="{C4229614-82BF-4E79-BA1D-337581072A56}" type="slidenum">
              <a:rPr lang="en-IN" smtClean="0"/>
              <a:t>‹#›</a:t>
            </a:fld>
            <a:endParaRPr lang="en-IN"/>
          </a:p>
        </p:txBody>
      </p:sp>
    </p:spTree>
    <p:extLst>
      <p:ext uri="{BB962C8B-B14F-4D97-AF65-F5344CB8AC3E}">
        <p14:creationId xmlns:p14="http://schemas.microsoft.com/office/powerpoint/2010/main" val="283674400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4532A2B-9934-487E-8892-CBAD9BF4B04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8970EA4-8F09-4108-8075-FE4B6B7E700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623A0A1-2D77-49E6-AC1A-515A0FD7C0B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02EF72D-E60A-4783-8685-E8B7EE092F5F}" type="datetimeFigureOut">
              <a:rPr lang="en-IN" smtClean="0"/>
              <a:t>23-08-2021</a:t>
            </a:fld>
            <a:endParaRPr lang="en-IN"/>
          </a:p>
        </p:txBody>
      </p:sp>
      <p:sp>
        <p:nvSpPr>
          <p:cNvPr id="5" name="Footer Placeholder 4">
            <a:extLst>
              <a:ext uri="{FF2B5EF4-FFF2-40B4-BE49-F238E27FC236}">
                <a16:creationId xmlns:a16="http://schemas.microsoft.com/office/drawing/2014/main" id="{C4C40590-3D64-41A9-BEA3-9FDF1D4F3B0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CB75CAEC-6B93-4809-98FC-92B54A3868C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4229614-82BF-4E79-BA1D-337581072A56}" type="slidenum">
              <a:rPr lang="en-IN" smtClean="0"/>
              <a:t>‹#›</a:t>
            </a:fld>
            <a:endParaRPr lang="en-IN"/>
          </a:p>
        </p:txBody>
      </p:sp>
    </p:spTree>
    <p:extLst>
      <p:ext uri="{BB962C8B-B14F-4D97-AF65-F5344CB8AC3E}">
        <p14:creationId xmlns:p14="http://schemas.microsoft.com/office/powerpoint/2010/main" val="20363914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E9D63E-50A1-45F4-A8CA-CA7FBFBA006F}"/>
              </a:ext>
            </a:extLst>
          </p:cNvPr>
          <p:cNvSpPr>
            <a:spLocks noGrp="1"/>
          </p:cNvSpPr>
          <p:nvPr>
            <p:ph type="ctrTitle"/>
          </p:nvPr>
        </p:nvSpPr>
        <p:spPr/>
        <p:txBody>
          <a:bodyPr/>
          <a:lstStyle/>
          <a:p>
            <a:r>
              <a:rPr lang="en-US" dirty="0">
                <a:latin typeface="Arial Rounded MT Bold" panose="020F0704030504030204" pitchFamily="34" charset="0"/>
                <a:cs typeface="Arial" panose="020B0604020202020204" pitchFamily="34" charset="0"/>
              </a:rPr>
              <a:t>Consistent Hashing</a:t>
            </a:r>
            <a:endParaRPr lang="en-IN" dirty="0">
              <a:latin typeface="Arial Rounded MT Bold" panose="020F0704030504030204" pitchFamily="34" charset="0"/>
              <a:cs typeface="Arial" panose="020B0604020202020204" pitchFamily="34" charset="0"/>
            </a:endParaRPr>
          </a:p>
        </p:txBody>
      </p:sp>
      <p:sp>
        <p:nvSpPr>
          <p:cNvPr id="3" name="Subtitle 2">
            <a:extLst>
              <a:ext uri="{FF2B5EF4-FFF2-40B4-BE49-F238E27FC236}">
                <a16:creationId xmlns:a16="http://schemas.microsoft.com/office/drawing/2014/main" id="{8D11CB69-670A-4B6F-A85A-C46C561F0B81}"/>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419785279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D1371C-B27C-4EB7-86C7-8C6EC0209640}"/>
              </a:ext>
            </a:extLst>
          </p:cNvPr>
          <p:cNvSpPr>
            <a:spLocks noGrp="1"/>
          </p:cNvSpPr>
          <p:nvPr>
            <p:ph type="title"/>
          </p:nvPr>
        </p:nvSpPr>
        <p:spPr/>
        <p:txBody>
          <a:bodyPr/>
          <a:lstStyle/>
          <a:p>
            <a:r>
              <a:rPr lang="en-US" dirty="0">
                <a:latin typeface="Arial Rounded MT Bold" panose="020F0704030504030204" pitchFamily="34" charset="0"/>
              </a:rPr>
              <a:t>Routing when Server Added</a:t>
            </a:r>
            <a:endParaRPr lang="en-IN" dirty="0">
              <a:latin typeface="Arial Rounded MT Bold" panose="020F0704030504030204" pitchFamily="34" charset="0"/>
            </a:endParaRPr>
          </a:p>
        </p:txBody>
      </p:sp>
      <p:pic>
        <p:nvPicPr>
          <p:cNvPr id="5122" name="Picture 2">
            <a:extLst>
              <a:ext uri="{FF2B5EF4-FFF2-40B4-BE49-F238E27FC236}">
                <a16:creationId xmlns:a16="http://schemas.microsoft.com/office/drawing/2014/main" id="{1D1BE7B9-EB55-4C01-BD97-FC73C3C64AA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870057" y="1245966"/>
            <a:ext cx="6209051" cy="53608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176069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7B6B83-B931-48D6-9689-26ECAC678132}"/>
              </a:ext>
            </a:extLst>
          </p:cNvPr>
          <p:cNvSpPr>
            <a:spLocks noGrp="1"/>
          </p:cNvSpPr>
          <p:nvPr>
            <p:ph type="title"/>
          </p:nvPr>
        </p:nvSpPr>
        <p:spPr>
          <a:xfrm>
            <a:off x="838200" y="365125"/>
            <a:ext cx="10298631" cy="1392969"/>
          </a:xfrm>
        </p:spPr>
        <p:txBody>
          <a:bodyPr/>
          <a:lstStyle/>
          <a:p>
            <a:r>
              <a:rPr lang="en-US" dirty="0">
                <a:latin typeface="Arial Rounded MT Bold" panose="020F0704030504030204" pitchFamily="34" charset="0"/>
              </a:rPr>
              <a:t>Routing when we have a Power Full Server</a:t>
            </a:r>
            <a:endParaRPr lang="en-IN" dirty="0">
              <a:latin typeface="Arial Rounded MT Bold" panose="020F0704030504030204" pitchFamily="34" charset="0"/>
            </a:endParaRPr>
          </a:p>
        </p:txBody>
      </p:sp>
      <p:pic>
        <p:nvPicPr>
          <p:cNvPr id="6146" name="Picture 2">
            <a:extLst>
              <a:ext uri="{FF2B5EF4-FFF2-40B4-BE49-F238E27FC236}">
                <a16:creationId xmlns:a16="http://schemas.microsoft.com/office/drawing/2014/main" id="{EC66AC4A-5F4C-410A-B152-D548ABA1D59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72591" y="1417209"/>
            <a:ext cx="6046818" cy="5220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602733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9EBC9A-2D53-436C-BF7E-A376C823FCC0}"/>
              </a:ext>
            </a:extLst>
          </p:cNvPr>
          <p:cNvSpPr>
            <a:spLocks noGrp="1"/>
          </p:cNvSpPr>
          <p:nvPr>
            <p:ph type="title"/>
          </p:nvPr>
        </p:nvSpPr>
        <p:spPr/>
        <p:txBody>
          <a:bodyPr/>
          <a:lstStyle/>
          <a:p>
            <a:r>
              <a:rPr lang="en-US" dirty="0">
                <a:latin typeface="Arial Rounded MT Bold" panose="020F0704030504030204" pitchFamily="34" charset="0"/>
              </a:rPr>
              <a:t>Consistent</a:t>
            </a:r>
            <a:r>
              <a:rPr lang="en-US" dirty="0"/>
              <a:t> </a:t>
            </a:r>
            <a:r>
              <a:rPr lang="en-US" dirty="0">
                <a:latin typeface="Arial Rounded MT Bold" panose="020F0704030504030204" pitchFamily="34" charset="0"/>
              </a:rPr>
              <a:t>Hashing</a:t>
            </a:r>
            <a:endParaRPr lang="en-IN" dirty="0">
              <a:latin typeface="Arial Rounded MT Bold" panose="020F0704030504030204" pitchFamily="34" charset="0"/>
            </a:endParaRPr>
          </a:p>
        </p:txBody>
      </p:sp>
      <p:sp>
        <p:nvSpPr>
          <p:cNvPr id="3" name="Content Placeholder 2">
            <a:extLst>
              <a:ext uri="{FF2B5EF4-FFF2-40B4-BE49-F238E27FC236}">
                <a16:creationId xmlns:a16="http://schemas.microsoft.com/office/drawing/2014/main" id="{338A5357-650D-4160-A375-D00EFF8A734D}"/>
              </a:ext>
            </a:extLst>
          </p:cNvPr>
          <p:cNvSpPr>
            <a:spLocks noGrp="1"/>
          </p:cNvSpPr>
          <p:nvPr>
            <p:ph idx="1"/>
          </p:nvPr>
        </p:nvSpPr>
        <p:spPr/>
        <p:txBody>
          <a:bodyPr/>
          <a:lstStyle/>
          <a:p>
            <a:r>
              <a:rPr lang="en-IN" sz="3000" dirty="0">
                <a:solidFill>
                  <a:srgbClr val="262D3D"/>
                </a:solidFill>
                <a:latin typeface="Merriweather"/>
              </a:rPr>
              <a:t>Consistent Hashing is a distributed hashing scheme that operates independently of the number of servers or objects</a:t>
            </a:r>
          </a:p>
          <a:p>
            <a:endParaRPr lang="en-IN" sz="800" dirty="0">
              <a:solidFill>
                <a:srgbClr val="262D3D"/>
              </a:solidFill>
              <a:latin typeface="Merriweather"/>
            </a:endParaRPr>
          </a:p>
          <a:p>
            <a:r>
              <a:rPr lang="en-IN" sz="3000" dirty="0">
                <a:solidFill>
                  <a:srgbClr val="262D3D"/>
                </a:solidFill>
                <a:latin typeface="Merriweather"/>
              </a:rPr>
              <a:t>We assigning servers, object a position on an abstract circle, or </a:t>
            </a:r>
            <a:r>
              <a:rPr lang="en-IN" sz="3000" i="1" dirty="0">
                <a:solidFill>
                  <a:srgbClr val="262D3D"/>
                </a:solidFill>
                <a:latin typeface="Merriweather"/>
              </a:rPr>
              <a:t>hash ring</a:t>
            </a:r>
            <a:r>
              <a:rPr lang="en-IN" sz="3000" dirty="0">
                <a:solidFill>
                  <a:srgbClr val="262D3D"/>
                </a:solidFill>
                <a:latin typeface="Merriweather"/>
              </a:rPr>
              <a:t>.</a:t>
            </a:r>
            <a:endParaRPr lang="en-IN" sz="3000" b="0" i="0" dirty="0">
              <a:solidFill>
                <a:srgbClr val="262D3D"/>
              </a:solidFill>
              <a:effectLst/>
              <a:latin typeface="Merriweather"/>
            </a:endParaRPr>
          </a:p>
          <a:p>
            <a:endParaRPr lang="en-IN" sz="800" b="0" i="0" dirty="0">
              <a:solidFill>
                <a:srgbClr val="262D3D"/>
              </a:solidFill>
              <a:effectLst/>
              <a:latin typeface="Merriweather"/>
            </a:endParaRPr>
          </a:p>
        </p:txBody>
      </p:sp>
    </p:spTree>
    <p:extLst>
      <p:ext uri="{BB962C8B-B14F-4D97-AF65-F5344CB8AC3E}">
        <p14:creationId xmlns:p14="http://schemas.microsoft.com/office/powerpoint/2010/main" val="157271855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929701-CDA7-410E-B0C7-77BF2451B3D7}"/>
              </a:ext>
            </a:extLst>
          </p:cNvPr>
          <p:cNvSpPr>
            <a:spLocks noGrp="1"/>
          </p:cNvSpPr>
          <p:nvPr>
            <p:ph type="title"/>
          </p:nvPr>
        </p:nvSpPr>
        <p:spPr/>
        <p:txBody>
          <a:bodyPr/>
          <a:lstStyle/>
          <a:p>
            <a:r>
              <a:rPr lang="en-US" dirty="0">
                <a:latin typeface="Arial Rounded MT Bold" panose="020F0704030504030204" pitchFamily="34" charset="0"/>
              </a:rPr>
              <a:t>Hash Ring</a:t>
            </a:r>
            <a:endParaRPr lang="en-IN" dirty="0">
              <a:latin typeface="Arial Rounded MT Bold" panose="020F0704030504030204" pitchFamily="34" charset="0"/>
            </a:endParaRPr>
          </a:p>
        </p:txBody>
      </p:sp>
      <p:sp>
        <p:nvSpPr>
          <p:cNvPr id="4" name="Oval 3">
            <a:extLst>
              <a:ext uri="{FF2B5EF4-FFF2-40B4-BE49-F238E27FC236}">
                <a16:creationId xmlns:a16="http://schemas.microsoft.com/office/drawing/2014/main" id="{BA927C35-B7E0-4829-9D1D-9E7231DF3387}"/>
              </a:ext>
            </a:extLst>
          </p:cNvPr>
          <p:cNvSpPr/>
          <p:nvPr/>
        </p:nvSpPr>
        <p:spPr>
          <a:xfrm>
            <a:off x="4130566" y="2028497"/>
            <a:ext cx="3731172" cy="3468413"/>
          </a:xfrm>
          <a:prstGeom prst="ellipse">
            <a:avLst/>
          </a:prstGeom>
          <a:ln w="28575"/>
        </p:spPr>
        <p:style>
          <a:lnRef idx="2">
            <a:schemeClr val="accent3"/>
          </a:lnRef>
          <a:fillRef idx="1">
            <a:schemeClr val="lt1"/>
          </a:fillRef>
          <a:effectRef idx="0">
            <a:schemeClr val="accent3"/>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137243798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6E20D7-C76C-4130-9776-CB6A8FF01E5D}"/>
              </a:ext>
            </a:extLst>
          </p:cNvPr>
          <p:cNvSpPr>
            <a:spLocks noGrp="1"/>
          </p:cNvSpPr>
          <p:nvPr>
            <p:ph type="title"/>
          </p:nvPr>
        </p:nvSpPr>
        <p:spPr/>
        <p:txBody>
          <a:bodyPr/>
          <a:lstStyle/>
          <a:p>
            <a:r>
              <a:rPr lang="en-US" dirty="0">
                <a:latin typeface="Arial Rounded MT Bold" panose="020F0704030504030204" pitchFamily="34" charset="0"/>
              </a:rPr>
              <a:t>Hash Ring</a:t>
            </a:r>
            <a:endParaRPr lang="en-IN" dirty="0"/>
          </a:p>
        </p:txBody>
      </p:sp>
      <p:sp>
        <p:nvSpPr>
          <p:cNvPr id="3" name="Content Placeholder 2">
            <a:extLst>
              <a:ext uri="{FF2B5EF4-FFF2-40B4-BE49-F238E27FC236}">
                <a16:creationId xmlns:a16="http://schemas.microsoft.com/office/drawing/2014/main" id="{D436F095-001F-46B1-A136-8AEB6B17179F}"/>
              </a:ext>
            </a:extLst>
          </p:cNvPr>
          <p:cNvSpPr>
            <a:spLocks noGrp="1"/>
          </p:cNvSpPr>
          <p:nvPr>
            <p:ph idx="1"/>
          </p:nvPr>
        </p:nvSpPr>
        <p:spPr/>
        <p:txBody>
          <a:bodyPr/>
          <a:lstStyle/>
          <a:p>
            <a:r>
              <a:rPr lang="en-IN" sz="3000" b="0" i="0" dirty="0">
                <a:solidFill>
                  <a:srgbClr val="161616"/>
                </a:solidFill>
                <a:effectLst/>
                <a:latin typeface="Museo Sans"/>
              </a:rPr>
              <a:t>The number of locations is no longer fixed, but the ring is considered to have an infinite number of points and the server nodes can be placed at random locations on this ring.</a:t>
            </a:r>
          </a:p>
          <a:p>
            <a:endParaRPr lang="en-IN" sz="800" b="0" i="0" dirty="0">
              <a:solidFill>
                <a:srgbClr val="161616"/>
              </a:solidFill>
              <a:effectLst/>
              <a:latin typeface="Museo Sans"/>
            </a:endParaRPr>
          </a:p>
          <a:p>
            <a:r>
              <a:rPr lang="en-IN" sz="3000" b="0" i="0" dirty="0">
                <a:solidFill>
                  <a:srgbClr val="161616"/>
                </a:solidFill>
                <a:effectLst/>
                <a:latin typeface="Museo Sans"/>
              </a:rPr>
              <a:t>Of course, choosing this random number again can be done using a hash function.</a:t>
            </a:r>
          </a:p>
          <a:p>
            <a:endParaRPr lang="en-IN" sz="800" b="0" i="0" dirty="0">
              <a:solidFill>
                <a:srgbClr val="161616"/>
              </a:solidFill>
              <a:effectLst/>
              <a:latin typeface="Museo Sans"/>
            </a:endParaRPr>
          </a:p>
          <a:p>
            <a:r>
              <a:rPr lang="en-IN" sz="3000" b="0" i="0" dirty="0">
                <a:solidFill>
                  <a:srgbClr val="161616"/>
                </a:solidFill>
                <a:effectLst/>
                <a:latin typeface="Museo Sans"/>
              </a:rPr>
              <a:t>Step of dividing it with the number of available locations is skipped as it is no longer a finite number.</a:t>
            </a:r>
            <a:endParaRPr lang="en-IN" sz="3000" dirty="0"/>
          </a:p>
        </p:txBody>
      </p:sp>
    </p:spTree>
    <p:extLst>
      <p:ext uri="{BB962C8B-B14F-4D97-AF65-F5344CB8AC3E}">
        <p14:creationId xmlns:p14="http://schemas.microsoft.com/office/powerpoint/2010/main" val="96388634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5AED57-AE8E-4797-AEF3-8A0ABA59BF4C}"/>
              </a:ext>
            </a:extLst>
          </p:cNvPr>
          <p:cNvSpPr>
            <a:spLocks noGrp="1"/>
          </p:cNvSpPr>
          <p:nvPr>
            <p:ph type="title"/>
          </p:nvPr>
        </p:nvSpPr>
        <p:spPr/>
        <p:txBody>
          <a:bodyPr/>
          <a:lstStyle/>
          <a:p>
            <a:r>
              <a:rPr lang="en-US" dirty="0">
                <a:latin typeface="Arial Rounded MT Bold" panose="020F0704030504030204" pitchFamily="34" charset="0"/>
              </a:rPr>
              <a:t>Hash Ring</a:t>
            </a:r>
            <a:endParaRPr lang="en-IN" dirty="0"/>
          </a:p>
        </p:txBody>
      </p:sp>
      <p:sp>
        <p:nvSpPr>
          <p:cNvPr id="3" name="Content Placeholder 2">
            <a:extLst>
              <a:ext uri="{FF2B5EF4-FFF2-40B4-BE49-F238E27FC236}">
                <a16:creationId xmlns:a16="http://schemas.microsoft.com/office/drawing/2014/main" id="{8F92927C-CFCD-4827-870F-A7161297C869}"/>
              </a:ext>
            </a:extLst>
          </p:cNvPr>
          <p:cNvSpPr>
            <a:spLocks noGrp="1"/>
          </p:cNvSpPr>
          <p:nvPr>
            <p:ph idx="1"/>
          </p:nvPr>
        </p:nvSpPr>
        <p:spPr/>
        <p:txBody>
          <a:bodyPr>
            <a:noAutofit/>
          </a:bodyPr>
          <a:lstStyle/>
          <a:p>
            <a:r>
              <a:rPr lang="en-IN" sz="3000" dirty="0"/>
              <a:t>We will map the hash output range on the edge of a circle.</a:t>
            </a:r>
          </a:p>
          <a:p>
            <a:endParaRPr lang="en-IN" sz="800" dirty="0"/>
          </a:p>
          <a:p>
            <a:r>
              <a:rPr lang="en-IN" sz="3000" dirty="0"/>
              <a:t>That means that the minimum possible hash value, zero, would correspond to an angle of zero, </a:t>
            </a:r>
          </a:p>
          <a:p>
            <a:endParaRPr lang="en-IN" sz="800" dirty="0"/>
          </a:p>
          <a:p>
            <a:r>
              <a:rPr lang="en-IN" sz="3000" dirty="0"/>
              <a:t>The maximum possible value (some big integer we’ll call INT_MAX) or 360 degrees, and all other hash values would linearly fit somewhere in between.</a:t>
            </a:r>
          </a:p>
          <a:p>
            <a:endParaRPr lang="en-IN" sz="800" dirty="0"/>
          </a:p>
          <a:p>
            <a:r>
              <a:rPr lang="en-IN" sz="3000" dirty="0"/>
              <a:t>The way that you place these servers here on the circle is by putting them through a hashing function.</a:t>
            </a:r>
          </a:p>
        </p:txBody>
      </p:sp>
    </p:spTree>
    <p:extLst>
      <p:ext uri="{BB962C8B-B14F-4D97-AF65-F5344CB8AC3E}">
        <p14:creationId xmlns:p14="http://schemas.microsoft.com/office/powerpoint/2010/main" val="185104583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022C80-C38C-477B-B025-AD18A635670A}"/>
              </a:ext>
            </a:extLst>
          </p:cNvPr>
          <p:cNvSpPr>
            <a:spLocks noGrp="1"/>
          </p:cNvSpPr>
          <p:nvPr>
            <p:ph type="title"/>
          </p:nvPr>
        </p:nvSpPr>
        <p:spPr/>
        <p:txBody>
          <a:bodyPr/>
          <a:lstStyle/>
          <a:p>
            <a:r>
              <a:rPr lang="en-US" dirty="0">
                <a:latin typeface="Arial Rounded MT Bold" panose="020F0704030504030204" pitchFamily="34" charset="0"/>
              </a:rPr>
              <a:t>Hash Ring</a:t>
            </a:r>
            <a:endParaRPr lang="en-IN" dirty="0"/>
          </a:p>
        </p:txBody>
      </p:sp>
      <p:sp>
        <p:nvSpPr>
          <p:cNvPr id="3" name="Content Placeholder 2">
            <a:extLst>
              <a:ext uri="{FF2B5EF4-FFF2-40B4-BE49-F238E27FC236}">
                <a16:creationId xmlns:a16="http://schemas.microsoft.com/office/drawing/2014/main" id="{8384EDAF-5298-4998-8F93-7599A516E202}"/>
              </a:ext>
            </a:extLst>
          </p:cNvPr>
          <p:cNvSpPr>
            <a:spLocks noGrp="1"/>
          </p:cNvSpPr>
          <p:nvPr>
            <p:ph idx="1"/>
          </p:nvPr>
        </p:nvSpPr>
        <p:spPr/>
        <p:txBody>
          <a:bodyPr>
            <a:noAutofit/>
          </a:bodyPr>
          <a:lstStyle/>
          <a:p>
            <a:r>
              <a:rPr lang="en-IN" sz="3000" dirty="0"/>
              <a:t>We will pass server names in a hashing function. You get a value and depending on the value, you position them on the circle. </a:t>
            </a:r>
          </a:p>
          <a:p>
            <a:endParaRPr lang="en-IN" sz="800" dirty="0"/>
          </a:p>
          <a:p>
            <a:r>
              <a:rPr lang="en-IN" sz="3000" dirty="0"/>
              <a:t>If hashing function used is a good hashing function that has that uniformity about it, then the servers will be sort of evenly distributed.</a:t>
            </a:r>
          </a:p>
          <a:p>
            <a:endParaRPr lang="en-IN" sz="800" dirty="0"/>
          </a:p>
          <a:p>
            <a:r>
              <a:rPr lang="en-IN" sz="3000" dirty="0"/>
              <a:t>Exact same thing with your clients. Our clients are going to go through a hashing function and then you position them on the circle</a:t>
            </a:r>
          </a:p>
        </p:txBody>
      </p:sp>
    </p:spTree>
    <p:extLst>
      <p:ext uri="{BB962C8B-B14F-4D97-AF65-F5344CB8AC3E}">
        <p14:creationId xmlns:p14="http://schemas.microsoft.com/office/powerpoint/2010/main" val="27683366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80869-70A8-4664-ACDA-E62F0BDE7AC5}"/>
              </a:ext>
            </a:extLst>
          </p:cNvPr>
          <p:cNvSpPr>
            <a:spLocks noGrp="1"/>
          </p:cNvSpPr>
          <p:nvPr>
            <p:ph type="title"/>
          </p:nvPr>
        </p:nvSpPr>
        <p:spPr/>
        <p:txBody>
          <a:bodyPr/>
          <a:lstStyle/>
          <a:p>
            <a:r>
              <a:rPr lang="en-US" dirty="0">
                <a:latin typeface="Arial Rounded MT Bold" panose="020F0704030504030204" pitchFamily="34" charset="0"/>
              </a:rPr>
              <a:t>Servers and Clients plotted on Hash Ring</a:t>
            </a:r>
            <a:endParaRPr lang="en-IN" dirty="0"/>
          </a:p>
        </p:txBody>
      </p:sp>
      <p:pic>
        <p:nvPicPr>
          <p:cNvPr id="2056" name="Picture 8">
            <a:extLst>
              <a:ext uri="{FF2B5EF4-FFF2-40B4-BE49-F238E27FC236}">
                <a16:creationId xmlns:a16="http://schemas.microsoft.com/office/drawing/2014/main" id="{F5107A7E-CF80-404B-A8C7-A991369BC2B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23542" y="1690688"/>
            <a:ext cx="5236122" cy="48218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309796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3FE9C1-A869-4115-8E9B-FB5DB9365779}"/>
              </a:ext>
            </a:extLst>
          </p:cNvPr>
          <p:cNvSpPr>
            <a:spLocks noGrp="1"/>
          </p:cNvSpPr>
          <p:nvPr>
            <p:ph type="title"/>
          </p:nvPr>
        </p:nvSpPr>
        <p:spPr/>
        <p:txBody>
          <a:bodyPr/>
          <a:lstStyle/>
          <a:p>
            <a:r>
              <a:rPr lang="en-IN" dirty="0">
                <a:latin typeface="Arial Rounded MT Bold" panose="020F0704030504030204" pitchFamily="34" charset="0"/>
              </a:rPr>
              <a:t>Routing of Requests</a:t>
            </a:r>
          </a:p>
        </p:txBody>
      </p:sp>
      <p:pic>
        <p:nvPicPr>
          <p:cNvPr id="3074" name="Picture 2">
            <a:extLst>
              <a:ext uri="{FF2B5EF4-FFF2-40B4-BE49-F238E27FC236}">
                <a16:creationId xmlns:a16="http://schemas.microsoft.com/office/drawing/2014/main" id="{E6D6CA51-72A0-4CE3-B020-293CD3E2861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90422" y="1420512"/>
            <a:ext cx="5714435" cy="50723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701175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2A611-237B-4C3D-9E70-3E65D449385C}"/>
              </a:ext>
            </a:extLst>
          </p:cNvPr>
          <p:cNvSpPr>
            <a:spLocks noGrp="1"/>
          </p:cNvSpPr>
          <p:nvPr>
            <p:ph type="title"/>
          </p:nvPr>
        </p:nvSpPr>
        <p:spPr/>
        <p:txBody>
          <a:bodyPr/>
          <a:lstStyle/>
          <a:p>
            <a:r>
              <a:rPr lang="en-US" dirty="0">
                <a:latin typeface="Arial Rounded MT Bold" panose="020F0704030504030204" pitchFamily="34" charset="0"/>
              </a:rPr>
              <a:t>Routing when Server Dies</a:t>
            </a:r>
            <a:endParaRPr lang="en-IN" dirty="0">
              <a:latin typeface="Arial Rounded MT Bold" panose="020F0704030504030204" pitchFamily="34" charset="0"/>
            </a:endParaRPr>
          </a:p>
        </p:txBody>
      </p:sp>
      <p:pic>
        <p:nvPicPr>
          <p:cNvPr id="4098" name="Picture 2">
            <a:extLst>
              <a:ext uri="{FF2B5EF4-FFF2-40B4-BE49-F238E27FC236}">
                <a16:creationId xmlns:a16="http://schemas.microsoft.com/office/drawing/2014/main" id="{304BDC8D-C9DA-49AA-82D6-6C9C2553D01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938161" y="1453411"/>
            <a:ext cx="5185113" cy="50394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330356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201</TotalTime>
  <Words>305</Words>
  <Application>Microsoft Office PowerPoint</Application>
  <PresentationFormat>Widescreen</PresentationFormat>
  <Paragraphs>32</Paragraphs>
  <Slides>11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Arial Rounded MT Bold</vt:lpstr>
      <vt:lpstr>Calibri</vt:lpstr>
      <vt:lpstr>Calibri Light</vt:lpstr>
      <vt:lpstr>Merriweather</vt:lpstr>
      <vt:lpstr>Museo Sans</vt:lpstr>
      <vt:lpstr>Office Theme</vt:lpstr>
      <vt:lpstr>Consistent Hashing</vt:lpstr>
      <vt:lpstr>Consistent Hashing</vt:lpstr>
      <vt:lpstr>Hash Ring</vt:lpstr>
      <vt:lpstr>Hash Ring</vt:lpstr>
      <vt:lpstr>Hash Ring</vt:lpstr>
      <vt:lpstr>Hash Ring</vt:lpstr>
      <vt:lpstr>Servers and Clients plotted on Hash Ring</vt:lpstr>
      <vt:lpstr>Routing of Requests</vt:lpstr>
      <vt:lpstr>Routing when Server Dies</vt:lpstr>
      <vt:lpstr>Routing when Server Added</vt:lpstr>
      <vt:lpstr>Routing when we have a Power Full Server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Consistent Hashing</dc:title>
  <dc:creator>DIWAKAR SINGH</dc:creator>
  <cp:lastModifiedBy>DIWAKAR SINGH</cp:lastModifiedBy>
  <cp:revision>21</cp:revision>
  <dcterms:created xsi:type="dcterms:W3CDTF">2021-07-23T17:11:28Z</dcterms:created>
  <dcterms:modified xsi:type="dcterms:W3CDTF">2021-08-23T02:14:14Z</dcterms:modified>
</cp:coreProperties>
</file>