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311" autoAdjust="0"/>
  </p:normalViewPr>
  <p:slideViewPr>
    <p:cSldViewPr snapToGrid="0">
      <p:cViewPr varScale="1">
        <p:scale>
          <a:sx n="93" d="100"/>
          <a:sy n="93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A089E-83A6-4357-BEA1-40A3E1347D7A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7E8CD-E529-4580-BF23-33D2ABBF1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7E8CD-E529-4580-BF23-33D2ABBF18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7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7E8CD-E529-4580-BF23-33D2ABBF18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7E8CD-E529-4580-BF23-33D2ABBF18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5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7E8CD-E529-4580-BF23-33D2ABBF18C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7E8CD-E529-4580-BF23-33D2ABBF18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FEAD-ED35-4D3F-9F94-4AC6DA6D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C6F78-F027-4A20-8698-48E346748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4B56-A811-4FC8-82B8-BBDC7830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9FBC-E98F-452F-AA7A-B378D58FA52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3DF3-C566-4337-9401-260C2E13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D709-26A7-4B19-B58A-D3581276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966-5F7E-4FC5-B60E-E0EBA5D90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166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36D1-36E3-4D0A-912E-CE4A8D07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C9BE-0477-47D3-82E3-3C34EBAFF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F19F-D2E7-4725-952B-86BBB70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9FBC-E98F-452F-AA7A-B378D58FA52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F7AD-B4D9-400D-898B-D8E232CA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C64E-6C24-4C82-BE43-CAB33716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966-5F7E-4FC5-B60E-E0EBA5D90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7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50EA6-2A18-46C1-83E2-1E3FEBB80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E44F0-2AD8-4B67-9D76-163302303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AF53-D308-4AED-A018-4010C0FC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9FBC-E98F-452F-AA7A-B378D58FA52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448B-8AB9-406E-B139-89BE47F1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2C2F-5E1F-421D-A6B7-C5E779A2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966-5F7E-4FC5-B60E-E0EBA5D90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382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969C-14A5-4CCF-8810-360620DB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F590-64A5-474F-8FB4-DD6086AC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D1AD-23D5-45E7-848A-3C2FD924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9FBC-E98F-452F-AA7A-B378D58FA52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4FCF7-E45D-4650-B61E-BDEE5988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A0FF-21DF-4A12-B483-E97405A0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966-5F7E-4FC5-B60E-E0EBA5D90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84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7F50-9DB7-4406-8961-F6D82B66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2D325-CBFA-49EE-8090-98FDF2B92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C9C3-5E23-4124-A66A-3020C175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9FBC-E98F-452F-AA7A-B378D58FA52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CDA2-54B8-4932-8D58-087F6480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B732-B402-42BF-8C54-A1191087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966-5F7E-4FC5-B60E-E0EBA5D90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0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D7FA-4D46-48D6-9059-A603052C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B35-6FFA-4015-9C37-B80D3837D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30986-029C-44D9-9690-85B6E1347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8AA8-9142-4F63-81D9-C446E616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9FBC-E98F-452F-AA7A-B378D58FA52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8581C-218A-4AE3-9380-3C2F1FF8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6F319-F1B9-486E-AF86-BD39B401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966-5F7E-4FC5-B60E-E0EBA5D90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267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9645-AF59-4F0F-A28F-83F35535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BD8B0-7FD7-4BF4-84A6-74289DD3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38C1B-123A-4629-8121-FDE9D400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742E0-DAB1-4595-8D1E-3B525848A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7F3D4-5D30-49F5-8A1A-83A885821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5CC07-809A-454B-9182-24D868D3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9FBC-E98F-452F-AA7A-B378D58FA52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16462-99CC-4076-BF05-41E224C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3B5CE-360D-456A-8A94-82556F45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966-5F7E-4FC5-B60E-E0EBA5D90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0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B74D-3E5D-49BA-9E27-C14628BC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21DF1-37EA-482B-AE36-9D5942DE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9FBC-E98F-452F-AA7A-B378D58FA52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9A6A9-8029-450C-BBFE-BA052B1A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E9E0-C510-4CD1-ADD3-6BBCAC2F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966-5F7E-4FC5-B60E-E0EBA5D90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39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2AC51-B6FD-48B7-A982-1D16F692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9FBC-E98F-452F-AA7A-B378D58FA52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89A6B-0BA6-4B24-86BA-D978959F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79B45-69BB-4AFC-8F8D-495DE8EB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966-5F7E-4FC5-B60E-E0EBA5D90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9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1CA0-C7BA-47BC-AFDB-278FF9CB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0304-E4C6-434B-BACD-339CB7CF5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0B4C2-AAE7-4613-9175-13C09A1FD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AAFFB-4586-49F9-A67F-EA92EEF5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9FBC-E98F-452F-AA7A-B378D58FA52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63B39-8548-4A4F-A0A2-782196F6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A139E-4D29-4080-BB6F-EE40CF6B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966-5F7E-4FC5-B60E-E0EBA5D90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253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3318-E453-4AF5-9CF7-A8EC17A9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DE0EF-172E-4216-BF0B-3C2E6251D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1E0AD-846F-47DF-AC0F-7B3E4BC76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6EA17-85FC-4CA3-B636-99A81674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9FBC-E98F-452F-AA7A-B378D58FA52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FB6B5-7BA7-4ADF-9411-09828575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3DC08-18F5-4362-B5C3-6A5AC03E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9966-5F7E-4FC5-B60E-E0EBA5D90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223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99A38-52C4-4688-9E45-974B8386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CBE4-86D9-46C3-B5A6-21F60CEE5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480-D357-4254-9D66-EAE13A524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9FBC-E98F-452F-AA7A-B378D58FA52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5A1D-9E3F-4250-A326-C08EB90B0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3740-8F36-40FD-9E0E-4D9F7EC2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9966-5F7E-4FC5-B60E-E0EBA5D90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9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CCBB-4505-4FEC-A506-42F272FDC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Load Balancer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5412-20CC-472A-A877-2B51CA112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80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84FF-388A-4EAF-B526-0D45F12A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Load Balancer</a:t>
            </a:r>
            <a:endParaRPr lang="en-IN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87BD-A2E5-4D99-860C-6DD8D0F4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 load balancer is going to be a server that sits in between your clients and your servers, and that basically has the job of, as its name suggests, balancing workloads across resources</a:t>
            </a:r>
          </a:p>
        </p:txBody>
      </p:sp>
    </p:spTree>
    <p:extLst>
      <p:ext uri="{BB962C8B-B14F-4D97-AF65-F5344CB8AC3E}">
        <p14:creationId xmlns:p14="http://schemas.microsoft.com/office/powerpoint/2010/main" val="321107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006AB417-620E-46C7-9D15-0B84A42A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2050" y="845820"/>
            <a:ext cx="1440180" cy="1440180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8ADE3601-B419-4A6B-98F3-3F6E23781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2050" y="2286000"/>
            <a:ext cx="1440180" cy="144018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16021848-8368-41E0-9AC4-903638E5A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2050" y="3726180"/>
            <a:ext cx="1440180" cy="14401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510C5D-FB6E-41CF-9DBD-CD2F9097EF3A}"/>
              </a:ext>
            </a:extLst>
          </p:cNvPr>
          <p:cNvSpPr/>
          <p:nvPr/>
        </p:nvSpPr>
        <p:spPr>
          <a:xfrm>
            <a:off x="5181600" y="2411730"/>
            <a:ext cx="1394460" cy="118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9EAEE-C4C2-487C-BE21-0F5C8A0C0403}"/>
              </a:ext>
            </a:extLst>
          </p:cNvPr>
          <p:cNvSpPr/>
          <p:nvPr/>
        </p:nvSpPr>
        <p:spPr>
          <a:xfrm>
            <a:off x="1571625" y="1469945"/>
            <a:ext cx="124587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6B4CD8-C3F8-4D6F-B35C-F1E952183292}"/>
              </a:ext>
            </a:extLst>
          </p:cNvPr>
          <p:cNvSpPr/>
          <p:nvPr/>
        </p:nvSpPr>
        <p:spPr>
          <a:xfrm>
            <a:off x="1571625" y="115967"/>
            <a:ext cx="124587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2771D0-BE8E-4662-AEFB-A1A59C021695}"/>
              </a:ext>
            </a:extLst>
          </p:cNvPr>
          <p:cNvSpPr/>
          <p:nvPr/>
        </p:nvSpPr>
        <p:spPr>
          <a:xfrm>
            <a:off x="1571625" y="2823211"/>
            <a:ext cx="124587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67CD1-6490-45DD-BBB9-D59AB6A2F73D}"/>
              </a:ext>
            </a:extLst>
          </p:cNvPr>
          <p:cNvSpPr/>
          <p:nvPr/>
        </p:nvSpPr>
        <p:spPr>
          <a:xfrm>
            <a:off x="1571625" y="4189572"/>
            <a:ext cx="124587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098FA9-F80F-4FDF-B084-363FB8570232}"/>
              </a:ext>
            </a:extLst>
          </p:cNvPr>
          <p:cNvSpPr/>
          <p:nvPr/>
        </p:nvSpPr>
        <p:spPr>
          <a:xfrm>
            <a:off x="1571625" y="5555933"/>
            <a:ext cx="124587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DEFAB0-B758-4924-90C0-4EB1D0CDB886}"/>
              </a:ext>
            </a:extLst>
          </p:cNvPr>
          <p:cNvCxnSpPr>
            <a:stCxn id="11" idx="6"/>
          </p:cNvCxnSpPr>
          <p:nvPr/>
        </p:nvCxnSpPr>
        <p:spPr>
          <a:xfrm>
            <a:off x="2817495" y="687467"/>
            <a:ext cx="2177415" cy="159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3C772-3A4E-4E67-86B0-F6F463FB7A50}"/>
              </a:ext>
            </a:extLst>
          </p:cNvPr>
          <p:cNvCxnSpPr>
            <a:cxnSpLocks/>
          </p:cNvCxnSpPr>
          <p:nvPr/>
        </p:nvCxnSpPr>
        <p:spPr>
          <a:xfrm flipV="1">
            <a:off x="2817495" y="3726180"/>
            <a:ext cx="2726055" cy="22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E2ADB4-8D18-4D61-B0EB-18158D55E2B5}"/>
              </a:ext>
            </a:extLst>
          </p:cNvPr>
          <p:cNvCxnSpPr>
            <a:cxnSpLocks/>
          </p:cNvCxnSpPr>
          <p:nvPr/>
        </p:nvCxnSpPr>
        <p:spPr>
          <a:xfrm flipV="1">
            <a:off x="2851785" y="3006090"/>
            <a:ext cx="2219325" cy="175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603116-0955-4F0B-9098-570F0DA65176}"/>
              </a:ext>
            </a:extLst>
          </p:cNvPr>
          <p:cNvCxnSpPr>
            <a:cxnSpLocks/>
          </p:cNvCxnSpPr>
          <p:nvPr/>
        </p:nvCxnSpPr>
        <p:spPr>
          <a:xfrm flipV="1">
            <a:off x="2831782" y="3006090"/>
            <a:ext cx="1879283" cy="31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E17A62-A90B-4D4B-98D7-34138B91D937}"/>
              </a:ext>
            </a:extLst>
          </p:cNvPr>
          <p:cNvCxnSpPr>
            <a:cxnSpLocks/>
          </p:cNvCxnSpPr>
          <p:nvPr/>
        </p:nvCxnSpPr>
        <p:spPr>
          <a:xfrm>
            <a:off x="2893695" y="2022871"/>
            <a:ext cx="1975485" cy="72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CBE6F-20FC-4E8D-9EDD-88C17ED3153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576060" y="1565910"/>
            <a:ext cx="2205990" cy="144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85526-312E-4BB7-BC47-281A2B07B80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652260" y="3006090"/>
            <a:ext cx="2129790" cy="15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C3D92A-8F3B-4B98-B118-2A097FA208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46545" y="3303270"/>
            <a:ext cx="2135505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AF6751-7C2D-49DE-A13E-F09CBA1C05A9}"/>
              </a:ext>
            </a:extLst>
          </p:cNvPr>
          <p:cNvSpPr txBox="1"/>
          <p:nvPr/>
        </p:nvSpPr>
        <p:spPr>
          <a:xfrm>
            <a:off x="593383" y="3149917"/>
            <a:ext cx="90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Clients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10F3D0-943B-4227-A4AF-2E97579F11C4}"/>
              </a:ext>
            </a:extLst>
          </p:cNvPr>
          <p:cNvSpPr txBox="1"/>
          <p:nvPr/>
        </p:nvSpPr>
        <p:spPr>
          <a:xfrm>
            <a:off x="10176510" y="2748914"/>
            <a:ext cx="93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328134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C99B-C936-4AE6-AD37-59F2721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Load Balancer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20FA-4F29-4D1A-A980-378D21F4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Load balancing can happen at a lot of different places in your system.</a:t>
            </a:r>
          </a:p>
          <a:p>
            <a:pPr lvl="1"/>
            <a:r>
              <a:rPr lang="en-IN" sz="2800" dirty="0"/>
              <a:t>load balancer in between your clients and your servers.</a:t>
            </a:r>
          </a:p>
          <a:p>
            <a:pPr lvl="1"/>
            <a:r>
              <a:rPr lang="en-IN" sz="2800" dirty="0"/>
              <a:t>load balancer in between your servers and your databases.</a:t>
            </a:r>
          </a:p>
          <a:p>
            <a:pPr lvl="1"/>
            <a:r>
              <a:rPr lang="en-IN" sz="2800" dirty="0"/>
              <a:t>or when you're dealing with the website, you might even have load balancing at the DNS layer where Ip resolving happens.</a:t>
            </a:r>
          </a:p>
          <a:p>
            <a:pPr lvl="1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977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006AB417-620E-46C7-9D15-0B84A42A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2050" y="845820"/>
            <a:ext cx="1440180" cy="1440180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8ADE3601-B419-4A6B-98F3-3F6E23781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2050" y="2286000"/>
            <a:ext cx="1440180" cy="144018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16021848-8368-41E0-9AC4-903638E5A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2050" y="3726180"/>
            <a:ext cx="1440180" cy="14401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510C5D-FB6E-41CF-9DBD-CD2F9097EF3A}"/>
              </a:ext>
            </a:extLst>
          </p:cNvPr>
          <p:cNvSpPr/>
          <p:nvPr/>
        </p:nvSpPr>
        <p:spPr>
          <a:xfrm>
            <a:off x="5181600" y="2411730"/>
            <a:ext cx="1394460" cy="1188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A9EAEE-C4C2-487C-BE21-0F5C8A0C0403}"/>
              </a:ext>
            </a:extLst>
          </p:cNvPr>
          <p:cNvSpPr/>
          <p:nvPr/>
        </p:nvSpPr>
        <p:spPr>
          <a:xfrm>
            <a:off x="1571625" y="1469945"/>
            <a:ext cx="124587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6B4CD8-C3F8-4D6F-B35C-F1E952183292}"/>
              </a:ext>
            </a:extLst>
          </p:cNvPr>
          <p:cNvSpPr/>
          <p:nvPr/>
        </p:nvSpPr>
        <p:spPr>
          <a:xfrm>
            <a:off x="1571625" y="115967"/>
            <a:ext cx="124587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2771D0-BE8E-4662-AEFB-A1A59C021695}"/>
              </a:ext>
            </a:extLst>
          </p:cNvPr>
          <p:cNvSpPr/>
          <p:nvPr/>
        </p:nvSpPr>
        <p:spPr>
          <a:xfrm>
            <a:off x="1571625" y="2823211"/>
            <a:ext cx="124587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67CD1-6490-45DD-BBB9-D59AB6A2F73D}"/>
              </a:ext>
            </a:extLst>
          </p:cNvPr>
          <p:cNvSpPr/>
          <p:nvPr/>
        </p:nvSpPr>
        <p:spPr>
          <a:xfrm>
            <a:off x="1571625" y="4189572"/>
            <a:ext cx="124587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098FA9-F80F-4FDF-B084-363FB8570232}"/>
              </a:ext>
            </a:extLst>
          </p:cNvPr>
          <p:cNvSpPr/>
          <p:nvPr/>
        </p:nvSpPr>
        <p:spPr>
          <a:xfrm>
            <a:off x="1571625" y="5555933"/>
            <a:ext cx="1245870" cy="1143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DEFAB0-B758-4924-90C0-4EB1D0CDB886}"/>
              </a:ext>
            </a:extLst>
          </p:cNvPr>
          <p:cNvCxnSpPr>
            <a:stCxn id="11" idx="6"/>
          </p:cNvCxnSpPr>
          <p:nvPr/>
        </p:nvCxnSpPr>
        <p:spPr>
          <a:xfrm>
            <a:off x="2817495" y="687467"/>
            <a:ext cx="2177415" cy="159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3C772-3A4E-4E67-86B0-F6F463FB7A50}"/>
              </a:ext>
            </a:extLst>
          </p:cNvPr>
          <p:cNvCxnSpPr>
            <a:cxnSpLocks/>
          </p:cNvCxnSpPr>
          <p:nvPr/>
        </p:nvCxnSpPr>
        <p:spPr>
          <a:xfrm flipV="1">
            <a:off x="2817495" y="3726180"/>
            <a:ext cx="2726055" cy="22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E2ADB4-8D18-4D61-B0EB-18158D55E2B5}"/>
              </a:ext>
            </a:extLst>
          </p:cNvPr>
          <p:cNvCxnSpPr>
            <a:cxnSpLocks/>
          </p:cNvCxnSpPr>
          <p:nvPr/>
        </p:nvCxnSpPr>
        <p:spPr>
          <a:xfrm flipV="1">
            <a:off x="2851785" y="3006090"/>
            <a:ext cx="2219325" cy="175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603116-0955-4F0B-9098-570F0DA65176}"/>
              </a:ext>
            </a:extLst>
          </p:cNvPr>
          <p:cNvCxnSpPr>
            <a:cxnSpLocks/>
          </p:cNvCxnSpPr>
          <p:nvPr/>
        </p:nvCxnSpPr>
        <p:spPr>
          <a:xfrm flipV="1">
            <a:off x="2831782" y="3006090"/>
            <a:ext cx="1879283" cy="31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E17A62-A90B-4D4B-98D7-34138B91D937}"/>
              </a:ext>
            </a:extLst>
          </p:cNvPr>
          <p:cNvCxnSpPr>
            <a:cxnSpLocks/>
          </p:cNvCxnSpPr>
          <p:nvPr/>
        </p:nvCxnSpPr>
        <p:spPr>
          <a:xfrm>
            <a:off x="2893695" y="2022871"/>
            <a:ext cx="1975485" cy="72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CBE6F-20FC-4E8D-9EDD-88C17ED3153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576060" y="1565910"/>
            <a:ext cx="2205990" cy="144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85526-312E-4BB7-BC47-281A2B07B80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652260" y="3006090"/>
            <a:ext cx="2129790" cy="15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C3D92A-8F3B-4B98-B118-2A097FA208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46545" y="3303270"/>
            <a:ext cx="2135505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AF6751-7C2D-49DE-A13E-F09CBA1C05A9}"/>
              </a:ext>
            </a:extLst>
          </p:cNvPr>
          <p:cNvSpPr txBox="1"/>
          <p:nvPr/>
        </p:nvSpPr>
        <p:spPr>
          <a:xfrm>
            <a:off x="593383" y="3149917"/>
            <a:ext cx="90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Clients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10F3D0-943B-4227-A4AF-2E97579F11C4}"/>
              </a:ext>
            </a:extLst>
          </p:cNvPr>
          <p:cNvSpPr txBox="1"/>
          <p:nvPr/>
        </p:nvSpPr>
        <p:spPr>
          <a:xfrm>
            <a:off x="10176510" y="2748914"/>
            <a:ext cx="93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623636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8743-5CFB-4554-A6AB-1BD778FD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  <a:cs typeface="Arial" panose="020B0604020202020204" pitchFamily="34" charset="0"/>
              </a:rPr>
              <a:t>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339E-070D-4606-B456-4433D1E1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People who are in charge of the system can configure the load balancer and the servers to know about each other.</a:t>
            </a:r>
          </a:p>
          <a:p>
            <a:r>
              <a:rPr lang="en-IN" sz="3200" dirty="0"/>
              <a:t>When you add a new server or when you remove an old server, it registers itself with the load balancer or perhaps it deregisters itself with a load balancer.</a:t>
            </a:r>
          </a:p>
        </p:txBody>
      </p:sp>
    </p:spTree>
    <p:extLst>
      <p:ext uri="{BB962C8B-B14F-4D97-AF65-F5344CB8AC3E}">
        <p14:creationId xmlns:p14="http://schemas.microsoft.com/office/powerpoint/2010/main" val="1470565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165</Words>
  <Application>Microsoft Office PowerPoint</Application>
  <PresentationFormat>Widescreen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Load Balancer</vt:lpstr>
      <vt:lpstr>Load Balancer</vt:lpstr>
      <vt:lpstr>PowerPoint Presentation</vt:lpstr>
      <vt:lpstr>Load Balancer</vt:lpstr>
      <vt:lpstr>PowerPoint Presentation</vt:lpstr>
      <vt:lpstr>Load Balancer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Balancer</dc:title>
  <dc:creator>DIWAKAR SINGH</dc:creator>
  <cp:lastModifiedBy>DIWAKAR SINGH</cp:lastModifiedBy>
  <cp:revision>10</cp:revision>
  <dcterms:created xsi:type="dcterms:W3CDTF">2021-07-03T12:54:23Z</dcterms:created>
  <dcterms:modified xsi:type="dcterms:W3CDTF">2021-08-23T02:08:53Z</dcterms:modified>
</cp:coreProperties>
</file>