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089657F-C303-40EE-B38F-2D6FB62EB2E9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B0F0122-8058-43F5-A19B-9BD4134F0747}" type="slidenum">
              <a:rPr b="0" lang="en-IN" sz="1200" spc="-1" strike="noStrike">
                <a:latin typeface="Times New Roman"/>
              </a:rPr>
              <a:t>3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27A1466-4B8E-4C51-9319-3BB5F25C5490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70D410B-D6F4-4F47-ABFB-359087598C0E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322AA0A-F258-4C5B-8202-EF04DE60C515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169C19F-EA02-4368-BBB8-C373694BA418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F59C725-D15C-4EE2-B0E8-5CD270EA7A3C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78A4B4A-1088-4C9E-BCB5-5EE009113AA2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22/11/21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C4D0742-9874-4162-96AF-7A5B7B0ABA4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166E5F9-6FA9-4E3E-AB30-4570AFA9E07D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22/11/21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2B532F4-87DF-44EC-BE87-9C2915F84DF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IN" sz="6000" spc="-1" strike="noStrike">
                <a:solidFill>
                  <a:srgbClr val="02203c"/>
                </a:solidFill>
                <a:latin typeface="Arial Rounded MT Bold"/>
              </a:rPr>
              <a:t>Proxies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 Rounded MT Bold"/>
              </a:rPr>
              <a:t>Proxies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Forward Proxy ( generally referred as proxy)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Reverse Proxy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 Rounded MT Bold"/>
              </a:rPr>
              <a:t>Forward Proxy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A forward proxy is a server that sits in between a client or a set of clients.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801440" y="1411560"/>
            <a:ext cx="1618560" cy="1468800"/>
          </a:xfrm>
          <a:prstGeom prst="ellipse">
            <a:avLst/>
          </a:prstGeom>
          <a:noFill/>
          <a:ln w="5724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Client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771760" y="1411560"/>
            <a:ext cx="1618560" cy="1468800"/>
          </a:xfrm>
          <a:prstGeom prst="ellipse">
            <a:avLst/>
          </a:prstGeom>
          <a:noFill/>
          <a:ln w="5724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5286600" y="3240360"/>
            <a:ext cx="1618560" cy="14688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>
            <a:off x="3183120" y="2665440"/>
            <a:ext cx="2103120" cy="120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8" name="CustomShape 5"/>
          <p:cNvSpPr/>
          <p:nvPr/>
        </p:nvSpPr>
        <p:spPr>
          <a:xfrm flipV="1">
            <a:off x="6905520" y="2665080"/>
            <a:ext cx="2103120" cy="133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5206680" y="4890600"/>
            <a:ext cx="21031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Forward Proxy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>
            <a:off x="8883720" y="1956600"/>
            <a:ext cx="1395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Server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2141640" y="388440"/>
            <a:ext cx="7857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Client Sending Request using Forward Proxy</a:t>
            </a:r>
            <a:endParaRPr b="0" lang="en-IN" sz="2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801440" y="1411560"/>
            <a:ext cx="1618560" cy="1468800"/>
          </a:xfrm>
          <a:prstGeom prst="ellipse">
            <a:avLst/>
          </a:prstGeom>
          <a:noFill/>
          <a:ln w="5724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Client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771760" y="1411560"/>
            <a:ext cx="1618560" cy="1468800"/>
          </a:xfrm>
          <a:prstGeom prst="ellipse">
            <a:avLst/>
          </a:prstGeom>
          <a:noFill/>
          <a:ln w="5724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5286600" y="3240360"/>
            <a:ext cx="1618560" cy="14688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5206680" y="4890600"/>
            <a:ext cx="21031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Forward Proxy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8883720" y="1956600"/>
            <a:ext cx="1395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Server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 flipH="1">
            <a:off x="6904800" y="2786760"/>
            <a:ext cx="2088360" cy="11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7"/>
          <p:cNvSpPr/>
          <p:nvPr/>
        </p:nvSpPr>
        <p:spPr>
          <a:xfrm flipH="1" flipV="1">
            <a:off x="3405600" y="2638440"/>
            <a:ext cx="1865880" cy="133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8"/>
          <p:cNvSpPr/>
          <p:nvPr/>
        </p:nvSpPr>
        <p:spPr>
          <a:xfrm>
            <a:off x="3211560" y="567360"/>
            <a:ext cx="60930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Client Receiving Request using Forward Proxy</a:t>
            </a:r>
            <a:endParaRPr b="0" lang="en-IN" sz="2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731960" y="1840320"/>
            <a:ext cx="1618560" cy="1468800"/>
          </a:xfrm>
          <a:prstGeom prst="ellipse">
            <a:avLst/>
          </a:prstGeom>
          <a:noFill/>
          <a:ln w="5724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Client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9142920" y="1840320"/>
            <a:ext cx="1618560" cy="1468800"/>
          </a:xfrm>
          <a:prstGeom prst="ellipse">
            <a:avLst/>
          </a:prstGeom>
          <a:noFill/>
          <a:ln w="5724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5286600" y="3750480"/>
            <a:ext cx="1618560" cy="14688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3206880" y="3111840"/>
            <a:ext cx="2079360" cy="139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4" name="CustomShape 5"/>
          <p:cNvSpPr/>
          <p:nvPr/>
        </p:nvSpPr>
        <p:spPr>
          <a:xfrm flipV="1">
            <a:off x="6905520" y="3042000"/>
            <a:ext cx="2507400" cy="144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15" name="CustomShape 6"/>
          <p:cNvSpPr/>
          <p:nvPr/>
        </p:nvSpPr>
        <p:spPr>
          <a:xfrm>
            <a:off x="5206680" y="5445000"/>
            <a:ext cx="21031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Forward Proxy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9254520" y="2344320"/>
            <a:ext cx="1395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Server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3970440" y="689400"/>
            <a:ext cx="42505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Ip Hiding by Forward Proxy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1794600" y="1440360"/>
            <a:ext cx="1556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202124"/>
                </a:solidFill>
                <a:latin typeface="arial"/>
              </a:rPr>
              <a:t>27.58.28.69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9" name="CustomShape 10"/>
          <p:cNvSpPr/>
          <p:nvPr/>
        </p:nvSpPr>
        <p:spPr>
          <a:xfrm>
            <a:off x="5377320" y="3425760"/>
            <a:ext cx="147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02124"/>
                </a:solidFill>
                <a:latin typeface="arial"/>
              </a:rPr>
              <a:t>26.45.23.62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 rot="19747200">
            <a:off x="7238880" y="3506040"/>
            <a:ext cx="1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02124"/>
                </a:solidFill>
                <a:latin typeface="arial"/>
              </a:rPr>
              <a:t>26.45.23.62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1" name="CustomShape 12"/>
          <p:cNvSpPr/>
          <p:nvPr/>
        </p:nvSpPr>
        <p:spPr>
          <a:xfrm rot="1968600">
            <a:off x="3355560" y="3261600"/>
            <a:ext cx="1405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02124"/>
                </a:solidFill>
                <a:latin typeface="arial"/>
              </a:rPr>
              <a:t>27.58.28.69</a:t>
            </a:r>
            <a:endParaRPr b="0" lang="en-IN" sz="1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Security, Anonymity, Cache, BlockList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links: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https://www.youtube.com/watch?v=BJIKi1sZxIk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LibreOffice/6.4.7.2$Linux_X86_64 LibreOffice_project/40$Build-2</Application>
  <Words>90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2021-07-05T11:00:41Z</dcterms:created>
  <dc:creator>DIWAKAR SINGH</dc:creator>
  <dc:description/>
  <dc:language>en-IN</dc:language>
  <cp:lastModifiedBy/>
  <dcterms:modified xsi:type="dcterms:W3CDTF">2021-11-22T14:44:36Z</dcterms:modified>
  <cp:revision>9</cp:revision>
  <dc:subject/>
  <dc:title>Proxies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