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fc4972d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fc4972d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fc4972d9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fc4972d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Final Project Presentation 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 Aamir Ghouse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my final </a:t>
            </a:r>
            <a:r>
              <a:rPr lang="en"/>
              <a:t>project</a:t>
            </a:r>
            <a:r>
              <a:rPr lang="en"/>
              <a:t> I </a:t>
            </a:r>
            <a:r>
              <a:rPr lang="en"/>
              <a:t>wanted</a:t>
            </a:r>
            <a:r>
              <a:rPr lang="en"/>
              <a:t> to recreate minesweeper in Python. Minesweeper is a puzzle game where you are given a grid of numbers, and have to pick which tiles do not have mines on them.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179" y="2416925"/>
            <a:ext cx="40593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make this program I had to learn how to generate images in python, and commands we did not use in class like the </a:t>
            </a:r>
            <a:r>
              <a:rPr lang="en"/>
              <a:t>classify</a:t>
            </a:r>
            <a:r>
              <a:rPr lang="en"/>
              <a:t> </a:t>
            </a:r>
            <a:r>
              <a:rPr lang="en"/>
              <a:t>command.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300" y="2454425"/>
            <a:ext cx="3883700" cy="26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