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2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5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5818-5C4A-4C6E-BC8B-C20450767A3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CA02-B975-447D-BC69-1AECCFD4E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7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5818-5C4A-4C6E-BC8B-C20450767A3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CA02-B975-447D-BC69-1AECCFD4E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9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5818-5C4A-4C6E-BC8B-C20450767A3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CA02-B975-447D-BC69-1AECCFD4E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5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5818-5C4A-4C6E-BC8B-C20450767A3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CA02-B975-447D-BC69-1AECCFD4E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5818-5C4A-4C6E-BC8B-C20450767A3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CA02-B975-447D-BC69-1AECCFD4E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4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5818-5C4A-4C6E-BC8B-C20450767A3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CA02-B975-447D-BC69-1AECCFD4E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5818-5C4A-4C6E-BC8B-C20450767A3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CA02-B975-447D-BC69-1AECCFD4E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3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5818-5C4A-4C6E-BC8B-C20450767A3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CA02-B975-447D-BC69-1AECCFD4E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3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5818-5C4A-4C6E-BC8B-C20450767A3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CA02-B975-447D-BC69-1AECCFD4E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4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5818-5C4A-4C6E-BC8B-C20450767A3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CA02-B975-447D-BC69-1AECCFD4E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1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5818-5C4A-4C6E-BC8B-C20450767A3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CA02-B975-447D-BC69-1AECCFD4E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5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75818-5C4A-4C6E-BC8B-C20450767A3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FCA02-B975-447D-BC69-1AECCFD4E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4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1968590" y="1727303"/>
            <a:ext cx="2512667" cy="2176957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49154" y="617616"/>
            <a:ext cx="11070524" cy="42192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1630" y="6245089"/>
            <a:ext cx="11238048" cy="42192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481631" cy="439750"/>
          </a:xfrm>
          <a:prstGeom prst="rect">
            <a:avLst/>
          </a:prstGeom>
          <a:solidFill>
            <a:schemeClr val="tx1">
              <a:lumMod val="85000"/>
              <a:lumOff val="15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1631" y="0"/>
            <a:ext cx="167523" cy="685800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18663" y="76782"/>
            <a:ext cx="258265" cy="265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88464" y="167524"/>
            <a:ext cx="90742" cy="8376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28067" y="76782"/>
            <a:ext cx="11709152" cy="0"/>
          </a:xfrm>
          <a:prstGeom prst="line">
            <a:avLst/>
          </a:prstGeom>
          <a:ln w="38100" cmpd="thinThick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1908141" y="91330"/>
            <a:ext cx="223365" cy="213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1977942" y="156084"/>
            <a:ext cx="90742" cy="8376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552155" y="0"/>
            <a:ext cx="167523" cy="685800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328067" y="323850"/>
            <a:ext cx="11509127" cy="13131"/>
          </a:xfrm>
          <a:prstGeom prst="line">
            <a:avLst/>
          </a:prstGeom>
          <a:ln w="38100" cmpd="thinThick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719678" y="345854"/>
            <a:ext cx="223365" cy="213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1789479" y="410608"/>
            <a:ext cx="90742" cy="8376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786919" y="557909"/>
            <a:ext cx="956281" cy="544452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755322" y="557909"/>
            <a:ext cx="956281" cy="544452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-1" y="5590928"/>
            <a:ext cx="481631" cy="439750"/>
          </a:xfrm>
          <a:prstGeom prst="rect">
            <a:avLst/>
          </a:prstGeom>
          <a:solidFill>
            <a:schemeClr val="tx1">
              <a:lumMod val="85000"/>
              <a:lumOff val="15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18662" y="5667710"/>
            <a:ext cx="258265" cy="265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88463" y="5758452"/>
            <a:ext cx="90742" cy="8376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endCxn id="43" idx="4"/>
          </p:cNvCxnSpPr>
          <p:nvPr/>
        </p:nvCxnSpPr>
        <p:spPr>
          <a:xfrm>
            <a:off x="247794" y="5932955"/>
            <a:ext cx="11746961" cy="15895"/>
          </a:xfrm>
          <a:prstGeom prst="line">
            <a:avLst/>
          </a:prstGeom>
          <a:ln w="38100" cmpd="thinThick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1716179" y="5437951"/>
            <a:ext cx="223365" cy="213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1785980" y="5502705"/>
            <a:ext cx="90742" cy="8376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1883072" y="5735576"/>
            <a:ext cx="223365" cy="213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1952873" y="5800330"/>
            <a:ext cx="90742" cy="8376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247794" y="5659319"/>
            <a:ext cx="11509127" cy="13131"/>
          </a:xfrm>
          <a:prstGeom prst="line">
            <a:avLst/>
          </a:prstGeom>
          <a:ln w="38100" cmpd="thinThick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867005" y="297404"/>
            <a:ext cx="725936" cy="25667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895111" y="291263"/>
            <a:ext cx="725936" cy="25667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54441" y="386757"/>
            <a:ext cx="2575678" cy="855710"/>
          </a:xfrm>
          <a:prstGeom prst="rect">
            <a:avLst/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11950022" y="494369"/>
            <a:ext cx="27920" cy="5166907"/>
          </a:xfrm>
          <a:prstGeom prst="line">
            <a:avLst/>
          </a:prstGeom>
          <a:ln w="38100" cmpd="thinThick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2128600" y="167524"/>
            <a:ext cx="9885" cy="5924002"/>
          </a:xfrm>
          <a:prstGeom prst="line">
            <a:avLst/>
          </a:prstGeom>
          <a:ln w="38100" cmpd="thinThick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987505" y="448748"/>
            <a:ext cx="481631" cy="439750"/>
          </a:xfrm>
          <a:prstGeom prst="rect">
            <a:avLst/>
          </a:prstGeom>
          <a:solidFill>
            <a:schemeClr val="tx1">
              <a:lumMod val="85000"/>
              <a:lumOff val="15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106168" y="525530"/>
            <a:ext cx="258265" cy="265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175969" y="616272"/>
            <a:ext cx="90742" cy="8376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786919" y="6155528"/>
            <a:ext cx="956281" cy="544452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755322" y="6155528"/>
            <a:ext cx="956281" cy="544452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867005" y="5895023"/>
            <a:ext cx="725936" cy="25667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895111" y="5888882"/>
            <a:ext cx="725936" cy="25667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954441" y="5984376"/>
            <a:ext cx="2575678" cy="855710"/>
          </a:xfrm>
          <a:prstGeom prst="rect">
            <a:avLst/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106168" y="6438659"/>
            <a:ext cx="258265" cy="265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175969" y="6529401"/>
            <a:ext cx="90742" cy="8376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 rot="5400000">
            <a:off x="-509647" y="3403756"/>
            <a:ext cx="5647882" cy="42192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rot="5400000">
            <a:off x="1315665" y="3403757"/>
            <a:ext cx="5647884" cy="42192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 rot="10800000">
            <a:off x="2031601" y="878090"/>
            <a:ext cx="2449656" cy="211803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 rot="10800000">
            <a:off x="2017452" y="6168462"/>
            <a:ext cx="2449656" cy="211803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3095690" y="721975"/>
            <a:ext cx="3499" cy="5842377"/>
          </a:xfrm>
          <a:prstGeom prst="line">
            <a:avLst/>
          </a:prstGeom>
          <a:ln w="38100" cmpd="thinThick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361809" y="689160"/>
            <a:ext cx="9885" cy="5924002"/>
          </a:xfrm>
          <a:prstGeom prst="line">
            <a:avLst/>
          </a:prstGeom>
          <a:ln w="38100" cmpd="thinThick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 rot="5400000">
            <a:off x="1825686" y="1987599"/>
            <a:ext cx="956281" cy="544452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 rot="5400000">
            <a:off x="3661090" y="1987599"/>
            <a:ext cx="956281" cy="544452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 rot="5400000">
            <a:off x="3219560" y="1996113"/>
            <a:ext cx="725936" cy="5689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 rot="5400000">
            <a:off x="1825686" y="3094207"/>
            <a:ext cx="956281" cy="544452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rot="5400000">
            <a:off x="3661090" y="3094207"/>
            <a:ext cx="956281" cy="544452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 rot="5400000">
            <a:off x="3219560" y="3102721"/>
            <a:ext cx="725936" cy="56894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91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Samsung Research America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design</dc:title>
  <dc:creator>Aamer Khani</dc:creator>
  <cp:lastModifiedBy>Aamer Khani</cp:lastModifiedBy>
  <cp:revision>5</cp:revision>
  <dcterms:created xsi:type="dcterms:W3CDTF">2019-10-11T17:09:57Z</dcterms:created>
  <dcterms:modified xsi:type="dcterms:W3CDTF">2019-10-12T01:15:05Z</dcterms:modified>
</cp:coreProperties>
</file>