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737"/>
  </p:normalViewPr>
  <p:slideViewPr>
    <p:cSldViewPr snapToGrid="0" snapToObjects="1">
      <p:cViewPr varScale="1">
        <p:scale>
          <a:sx n="95" d="100"/>
          <a:sy n="95" d="100"/>
        </p:scale>
        <p:origin x="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7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2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9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8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5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9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8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0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44841-B7A7-CC47-B94D-AC5A3B885810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1979C-FFBD-BF4E-868C-02E31CBF6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1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16438"/>
          </a:xfrm>
          <a:solidFill>
            <a:schemeClr val="accent1">
              <a:lumMod val="50000"/>
              <a:alpha val="90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en-US" sz="8000" b="1" smtClean="0">
                <a:solidFill>
                  <a:schemeClr val="bg1"/>
                </a:solidFill>
              </a:rPr>
              <a:t>Mavericks</a:t>
            </a:r>
            <a:r>
              <a:rPr lang="en-US" sz="8000" b="1" dirty="0" smtClean="0">
                <a:solidFill>
                  <a:schemeClr val="bg1"/>
                </a:solidFill>
              </a:rPr>
              <a:t/>
            </a:r>
            <a:br>
              <a:rPr lang="en-US" sz="8000" b="1" dirty="0" smtClean="0">
                <a:solidFill>
                  <a:schemeClr val="bg1"/>
                </a:solidFill>
              </a:rPr>
            </a:br>
            <a:r>
              <a:rPr lang="en-US" sz="3300" b="1" dirty="0" smtClean="0">
                <a:solidFill>
                  <a:schemeClr val="bg1"/>
                </a:solidFill>
              </a:rPr>
              <a:t>Flight Tracking Mobile App</a:t>
            </a:r>
            <a:r>
              <a:rPr lang="en-US" sz="8000" b="1" dirty="0" smtClean="0">
                <a:solidFill>
                  <a:schemeClr val="bg1"/>
                </a:solidFill>
              </a:rPr>
              <a:t/>
            </a:r>
            <a:br>
              <a:rPr lang="en-US" sz="8000" b="1" dirty="0" smtClean="0">
                <a:solidFill>
                  <a:schemeClr val="bg1"/>
                </a:solidFill>
              </a:rPr>
            </a:br>
            <a:endParaRPr 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8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  <a:alpha val="90000"/>
            </a:schemeClr>
          </a:solidFill>
          <a:effectLst>
            <a:softEdge rad="31750"/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Q&amp;A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  <a:alpha val="91000"/>
            </a:schemeClr>
          </a:solidFill>
          <a:effectLst>
            <a:softEdge rad="31750"/>
          </a:effectLst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5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  <a:alpha val="90000"/>
            </a:schemeClr>
          </a:solidFill>
          <a:effectLst>
            <a:softEdge rad="31750"/>
          </a:effectLst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  <a:alpha val="91000"/>
            </a:schemeClr>
          </a:solidFill>
          <a:effectLst>
            <a:softEdge rad="31750"/>
          </a:effectLst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2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  <a:alpha val="90000"/>
            </a:schemeClr>
          </a:solidFill>
          <a:effectLst>
            <a:softEdge rad="31750"/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Meet our 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5439"/>
          </a:xfrm>
          <a:solidFill>
            <a:schemeClr val="accent1">
              <a:lumMod val="50000"/>
              <a:alpha val="91000"/>
            </a:schemeClr>
          </a:solidFill>
          <a:effectLst>
            <a:softEdge rad="31750"/>
          </a:effectLst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Aamir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SCRUM &amp; Project Manager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Duy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Front End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Frank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Front End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Firas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Back End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Jason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Back End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4"/>
          <a:stretch/>
        </p:blipFill>
        <p:spPr>
          <a:xfrm>
            <a:off x="838200" y="4758266"/>
            <a:ext cx="10515600" cy="1732532"/>
          </a:xfrm>
          <a:prstGeom prst="rect">
            <a:avLst/>
          </a:prstGeom>
          <a:solidFill>
            <a:schemeClr val="accent1">
              <a:lumMod val="50000"/>
              <a:alpha val="91000"/>
            </a:schemeClr>
          </a:solidFill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5131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  <a:alpha val="90000"/>
            </a:schemeClr>
          </a:solidFill>
          <a:effectLst>
            <a:softEdge rad="31750"/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  <a:alpha val="91000"/>
            </a:schemeClr>
          </a:solidFill>
          <a:effectLst>
            <a:softEdge rad="31750"/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- Solution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Technologies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Front End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Back End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Q&amp;A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2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  <a:alpha val="90000"/>
            </a:schemeClr>
          </a:solidFill>
          <a:effectLst>
            <a:softEdge rad="31750"/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  <a:alpha val="91000"/>
            </a:schemeClr>
          </a:solidFill>
          <a:effectLst>
            <a:softEdge rad="31750"/>
          </a:effectLst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8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  <a:alpha val="90000"/>
            </a:schemeClr>
          </a:solidFill>
          <a:effectLst>
            <a:softEdge rad="31750"/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SOLUTION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  <a:alpha val="91000"/>
            </a:schemeClr>
          </a:solidFill>
          <a:effectLst>
            <a:softEdge rad="31750"/>
          </a:effectLst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5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  <a:alpha val="90000"/>
            </a:schemeClr>
          </a:solidFill>
          <a:effectLst>
            <a:softEdge rad="31750"/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Technologies Used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  <a:alpha val="91000"/>
            </a:schemeClr>
          </a:solidFill>
          <a:effectLst>
            <a:softEdge rad="31750"/>
          </a:effectLst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2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  <a:alpha val="90000"/>
            </a:schemeClr>
          </a:solidFill>
          <a:effectLst>
            <a:softEdge rad="31750"/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Front 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  <a:alpha val="91000"/>
            </a:schemeClr>
          </a:solidFill>
          <a:effectLst>
            <a:softEdge rad="31750"/>
          </a:effectLst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4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  <a:alpha val="90000"/>
            </a:schemeClr>
          </a:solidFill>
          <a:effectLst>
            <a:softEdge rad="31750"/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Back 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  <a:alpha val="91000"/>
            </a:schemeClr>
          </a:solidFill>
          <a:effectLst>
            <a:softEdge rad="31750"/>
          </a:effectLst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6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  <a:alpha val="90000"/>
            </a:schemeClr>
          </a:solidFill>
          <a:effectLst>
            <a:softEdge rad="31750"/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50000"/>
              <a:alpha val="91000"/>
            </a:schemeClr>
          </a:solidFill>
          <a:effectLst>
            <a:softEdge rad="31750"/>
          </a:effectLst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23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50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Mavericks Flight Tracking Mobile App </vt:lpstr>
      <vt:lpstr>Meet our team</vt:lpstr>
      <vt:lpstr>Agenda</vt:lpstr>
      <vt:lpstr>PROBLEM</vt:lpstr>
      <vt:lpstr>SOLUTION</vt:lpstr>
      <vt:lpstr>Technologies Used</vt:lpstr>
      <vt:lpstr>Front End</vt:lpstr>
      <vt:lpstr>Back End</vt:lpstr>
      <vt:lpstr>DEMO </vt:lpstr>
      <vt:lpstr>Q&amp;A</vt:lpstr>
      <vt:lpstr>Thank you!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Gomes</dc:creator>
  <cp:lastModifiedBy>Francisco Gomes</cp:lastModifiedBy>
  <cp:revision>5</cp:revision>
  <dcterms:created xsi:type="dcterms:W3CDTF">2017-08-08T01:05:26Z</dcterms:created>
  <dcterms:modified xsi:type="dcterms:W3CDTF">2017-08-08T01:35:26Z</dcterms:modified>
</cp:coreProperties>
</file>