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Gomes</dc:creator>
  <cp:lastModifiedBy>Francisco Gomes</cp:lastModifiedBy>
  <cp:revision>1</cp:revision>
  <dcterms:created xsi:type="dcterms:W3CDTF">2017-08-08T01:05:26Z</dcterms:created>
  <dcterms:modified xsi:type="dcterms:W3CDTF">2017-08-08T01:08:12Z</dcterms:modified>
</cp:coreProperties>
</file>