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5"/>
  </p:notesMasterIdLst>
  <p:sldIdLst>
    <p:sldId id="256" r:id="rId3"/>
    <p:sldId id="257" r:id="rId4"/>
    <p:sldId id="258" r:id="rId5"/>
    <p:sldId id="259" r:id="rId6"/>
    <p:sldId id="274" r:id="rId7"/>
    <p:sldId id="275" r:id="rId8"/>
    <p:sldId id="276" r:id="rId9"/>
    <p:sldId id="262" r:id="rId10"/>
    <p:sldId id="264" r:id="rId11"/>
    <p:sldId id="277" r:id="rId12"/>
    <p:sldId id="270" r:id="rId13"/>
    <p:sldId id="27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Umro4A40xlBZj5jWZ90Gi7iNV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BA9A1-7ECA-4B80-8A08-31162D790388}">
  <a:tblStyle styleId="{DDABA9A1-7ECA-4B80-8A08-31162D790388}"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7FA"/>
          </a:solidFill>
        </a:fill>
      </a:tcStyle>
    </a:wholeTbl>
    <a:band1H>
      <a:tcTxStyle/>
      <a:tcStyle>
        <a:tcBdr/>
        <a:fill>
          <a:solidFill>
            <a:srgbClr val="EFCBF6"/>
          </a:solidFill>
        </a:fill>
      </a:tcStyle>
    </a:band1H>
    <a:band2H>
      <a:tcTxStyle/>
      <a:tcStyle>
        <a:tcBdr/>
      </a:tcStyle>
    </a:band2H>
    <a:band1V>
      <a:tcTxStyle/>
      <a:tcStyle>
        <a:tcBdr/>
        <a:fill>
          <a:solidFill>
            <a:srgbClr val="EFCBF6"/>
          </a:solidFill>
        </a:fill>
      </a:tcStyle>
    </a:band1V>
    <a:band2V>
      <a:tcTxStyle/>
      <a:tcStyle>
        <a:tcBdr/>
      </a:tcStyle>
    </a:band2V>
    <a:lastCol>
      <a:tcTxStyle b="on" i="off">
        <a:font>
          <a:latin typeface="Tw Cen MT"/>
          <a:ea typeface="Tw Cen MT"/>
          <a:cs typeface="Tw Cen MT"/>
        </a:font>
        <a:schemeClr val="lt1"/>
      </a:tcTxStyle>
      <a:tcStyle>
        <a:tcBdr/>
        <a:fill>
          <a:solidFill>
            <a:schemeClr val="accent1"/>
          </a:solidFill>
        </a:fill>
      </a:tcStyle>
    </a:lastCol>
    <a:firstCol>
      <a:tcTxStyle b="on" i="off">
        <a:font>
          <a:latin typeface="Tw Cen MT"/>
          <a:ea typeface="Tw Cen MT"/>
          <a:cs typeface="Tw Cen MT"/>
        </a:font>
        <a:schemeClr val="lt1"/>
      </a:tcTxStyle>
      <a:tcStyle>
        <a:tcBdr/>
        <a:fill>
          <a:solidFill>
            <a:schemeClr val="accent1"/>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5" Type="http://customschemas.google.com/relationships/presentationmetadata" Target="metadata"/><Relationship Id="rId2" Type="http://schemas.openxmlformats.org/officeDocument/2006/relationships/slideMaster" Target="slideMasters/slideMaster2.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236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07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732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067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3600"/>
              <a:buFont typeface="Twentieth Century"/>
              <a:buNone/>
              <a:defRPr sz="3600">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564"/>
              <a:buNone/>
              <a:defRPr>
                <a:solidFill>
                  <a:schemeClr val="lt1"/>
                </a:solidFill>
              </a:defRPr>
            </a:lvl2pPr>
            <a:lvl3pPr lvl="2" algn="ctr">
              <a:spcBef>
                <a:spcPts val="600"/>
              </a:spcBef>
              <a:spcAft>
                <a:spcPts val="0"/>
              </a:spcAft>
              <a:buSzPts val="1380"/>
              <a:buNone/>
              <a:defRPr>
                <a:solidFill>
                  <a:schemeClr val="lt1"/>
                </a:solidFill>
              </a:defRPr>
            </a:lvl3pPr>
            <a:lvl4pPr lvl="3" algn="ctr">
              <a:spcBef>
                <a:spcPts val="600"/>
              </a:spcBef>
              <a:spcAft>
                <a:spcPts val="0"/>
              </a:spcAft>
              <a:buSzPts val="1196"/>
              <a:buNone/>
              <a:defRPr>
                <a:solidFill>
                  <a:schemeClr val="lt1"/>
                </a:solidFill>
              </a:defRPr>
            </a:lvl4pPr>
            <a:lvl5pPr lvl="4" algn="ctr">
              <a:spcBef>
                <a:spcPts val="600"/>
              </a:spcBef>
              <a:spcAft>
                <a:spcPts val="0"/>
              </a:spcAft>
              <a:buSzPts val="1196"/>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a:endParaRPr/>
          </a:p>
        </p:txBody>
      </p:sp>
      <p:sp>
        <p:nvSpPr>
          <p:cNvPr id="18" name="Google Shape;18;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3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body" idx="1"/>
          </p:nvPr>
        </p:nvSpPr>
        <p:spPr>
          <a:xfrm rot="5400000">
            <a:off x="4269976" y="-1352783"/>
            <a:ext cx="3652047" cy="11029616"/>
          </a:xfrm>
          <a:prstGeom prst="rect">
            <a:avLst/>
          </a:prstGeom>
          <a:noFill/>
          <a:ln>
            <a:noFill/>
          </a:ln>
        </p:spPr>
        <p:txBody>
          <a:bodyPr spcFirstLastPara="1" wrap="square" lIns="91425" tIns="45700" rIns="91425" bIns="45700" anchor="t" anchorCtr="0">
            <a:normAutofit/>
          </a:bodyPr>
          <a:lstStyle>
            <a:lvl1pPr marL="457200" lvl="0" indent="-339598" algn="l">
              <a:lnSpc>
                <a:spcPct val="110000"/>
              </a:lnSpc>
              <a:spcBef>
                <a:spcPts val="380"/>
              </a:spcBef>
              <a:spcAft>
                <a:spcPts val="0"/>
              </a:spcAft>
              <a:buSzPts val="1748"/>
              <a:buChar char="◼"/>
              <a:defRPr/>
            </a:lvl1pPr>
            <a:lvl2pPr marL="914400" lvl="1" indent="-327914" algn="l">
              <a:spcBef>
                <a:spcPts val="600"/>
              </a:spcBef>
              <a:spcAft>
                <a:spcPts val="0"/>
              </a:spcAft>
              <a:buSzPts val="1564"/>
              <a:buChar char="◼"/>
              <a:defRPr/>
            </a:lvl2pPr>
            <a:lvl3pPr marL="1371600" lvl="2" indent="-316230" algn="l">
              <a:spcBef>
                <a:spcPts val="600"/>
              </a:spcBef>
              <a:spcAft>
                <a:spcPts val="0"/>
              </a:spcAft>
              <a:buSzPts val="1380"/>
              <a:buChar char="◼"/>
              <a:defRPr/>
            </a:lvl3pPr>
            <a:lvl4pPr marL="1828800" lvl="3" indent="-304546" algn="l">
              <a:spcBef>
                <a:spcPts val="600"/>
              </a:spcBef>
              <a:spcAft>
                <a:spcPts val="0"/>
              </a:spcAft>
              <a:buSzPts val="1196"/>
              <a:buChar char="◼"/>
              <a:defRPr/>
            </a:lvl4pPr>
            <a:lvl5pPr marL="2286000" lvl="4" indent="-304545" algn="l">
              <a:spcBef>
                <a:spcPts val="600"/>
              </a:spcBef>
              <a:spcAft>
                <a:spcPts val="0"/>
              </a:spcAft>
              <a:buSzPts val="119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9" name="Google Shape;99;p3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2"/>
        <p:cNvGrpSpPr/>
        <p:nvPr/>
      </p:nvGrpSpPr>
      <p:grpSpPr>
        <a:xfrm>
          <a:off x="0" y="0"/>
          <a:ext cx="0" cy="0"/>
          <a:chOff x="0" y="0"/>
          <a:chExt cx="0" cy="0"/>
        </a:xfrm>
      </p:grpSpPr>
      <p:sp>
        <p:nvSpPr>
          <p:cNvPr id="103" name="Google Shape;103;p3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3200"/>
              <a:buFont typeface="Twentieth Century"/>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106" name="Google Shape;106;p3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39" name="Google Shape;3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Twentieth Century"/>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53" name="Google Shape;53;p2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9" name="Google Shape;59;p26"/>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0" name="Google Shape;60;p2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6" name="Google Shape;66;p2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7" name="Google Shape;67;p2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68" name="Google Shape;68;p2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69" name="Google Shape;69;p2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2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3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Twentieth Century"/>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85" name="Google Shape;85;p3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86" name="Google Shape;86;p3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3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Twentieth Century"/>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a:spLocks noGrp="1"/>
          </p:cNvSpPr>
          <p:nvPr>
            <p:ph type="pic" idx="2"/>
          </p:nvPr>
        </p:nvSpPr>
        <p:spPr>
          <a:xfrm>
            <a:off x="447817" y="641350"/>
            <a:ext cx="11290859" cy="3651249"/>
          </a:xfrm>
          <a:prstGeom prst="rect">
            <a:avLst/>
          </a:prstGeom>
          <a:noFill/>
          <a:ln>
            <a:noFill/>
          </a:ln>
        </p:spPr>
        <p:txBody>
          <a:bodyPr spcFirstLastPara="1" wrap="square" lIns="91425" tIns="45700" rIns="91425" bIns="45700" anchor="t" anchorCtr="0">
            <a:normAutofit/>
          </a:bodyPr>
          <a:lstStyle>
            <a:lvl1pPr marR="0" lvl="0" algn="ctr" rtl="0">
              <a:lnSpc>
                <a:spcPct val="110000"/>
              </a:lnSpc>
              <a:spcBef>
                <a:spcPts val="320"/>
              </a:spcBef>
              <a:spcAft>
                <a:spcPts val="0"/>
              </a:spcAft>
              <a:buClr>
                <a:schemeClr val="accent1"/>
              </a:buClr>
              <a:buSzPts val="1472"/>
              <a:buFont typeface="Noto Sans Symbols"/>
              <a:buNone/>
              <a:defRPr sz="1600" b="0" i="0" u="none" strike="noStrike" cap="none">
                <a:solidFill>
                  <a:srgbClr val="3F3F3F"/>
                </a:solidFill>
                <a:latin typeface="Twentieth Century"/>
                <a:ea typeface="Twentieth Century"/>
                <a:cs typeface="Twentieth Century"/>
                <a:sym typeface="Twentieth Century"/>
              </a:defRPr>
            </a:lvl1pPr>
            <a:lvl2pPr marR="0" lvl="1" algn="l" rtl="0">
              <a:spcBef>
                <a:spcPts val="600"/>
              </a:spcBef>
              <a:spcAft>
                <a:spcPts val="0"/>
              </a:spcAft>
              <a:buClr>
                <a:schemeClr val="accent1"/>
              </a:buClr>
              <a:buSzPts val="1472"/>
              <a:buFont typeface="Noto Sans Symbols"/>
              <a:buNone/>
              <a:defRPr sz="1600" b="0" i="0" u="none" strike="noStrike" cap="none">
                <a:solidFill>
                  <a:srgbClr val="3F3F3F"/>
                </a:solidFill>
                <a:latin typeface="Twentieth Century"/>
                <a:ea typeface="Twentieth Century"/>
                <a:cs typeface="Twentieth Century"/>
                <a:sym typeface="Twentieth Century"/>
              </a:defRPr>
            </a:lvl2pPr>
            <a:lvl3pPr marR="0" lvl="2" algn="l" rtl="0">
              <a:spcBef>
                <a:spcPts val="600"/>
              </a:spcBef>
              <a:spcAft>
                <a:spcPts val="0"/>
              </a:spcAft>
              <a:buClr>
                <a:schemeClr val="accent1"/>
              </a:buClr>
              <a:buSzPts val="1472"/>
              <a:buFont typeface="Noto Sans Symbols"/>
              <a:buNone/>
              <a:defRPr sz="1600" b="0" i="0" u="none" strike="noStrike" cap="none">
                <a:solidFill>
                  <a:srgbClr val="3F3F3F"/>
                </a:solidFill>
                <a:latin typeface="Twentieth Century"/>
                <a:ea typeface="Twentieth Century"/>
                <a:cs typeface="Twentieth Century"/>
                <a:sym typeface="Twentieth Century"/>
              </a:defRPr>
            </a:lvl3pPr>
            <a:lvl4pPr marR="0" lvl="3" algn="l" rtl="0">
              <a:spcBef>
                <a:spcPts val="600"/>
              </a:spcBef>
              <a:spcAft>
                <a:spcPts val="0"/>
              </a:spcAft>
              <a:buClr>
                <a:schemeClr val="accent1"/>
              </a:buClr>
              <a:buSzPts val="1472"/>
              <a:buFont typeface="Noto Sans Symbols"/>
              <a:buNone/>
              <a:defRPr sz="1600" b="0" i="0" u="none" strike="noStrike" cap="none">
                <a:solidFill>
                  <a:srgbClr val="3F3F3F"/>
                </a:solidFill>
                <a:latin typeface="Twentieth Century"/>
                <a:ea typeface="Twentieth Century"/>
                <a:cs typeface="Twentieth Century"/>
                <a:sym typeface="Twentieth Century"/>
              </a:defRPr>
            </a:lvl4pPr>
            <a:lvl5pPr marR="0" lvl="4" algn="l" rtl="0">
              <a:spcBef>
                <a:spcPts val="600"/>
              </a:spcBef>
              <a:spcAft>
                <a:spcPts val="0"/>
              </a:spcAft>
              <a:buClr>
                <a:schemeClr val="accent1"/>
              </a:buClr>
              <a:buSzPts val="1472"/>
              <a:buFont typeface="Noto Sans Symbols"/>
              <a:buNone/>
              <a:defRPr sz="1600" b="0" i="0" u="none" strike="noStrike" cap="none">
                <a:solidFill>
                  <a:srgbClr val="3F3F3F"/>
                </a:solidFill>
                <a:latin typeface="Twentieth Century"/>
                <a:ea typeface="Twentieth Century"/>
                <a:cs typeface="Twentieth Century"/>
                <a:sym typeface="Twentieth Century"/>
              </a:defRPr>
            </a:lvl5pPr>
            <a:lvl6pPr marR="0" lvl="5" algn="l" rtl="0">
              <a:spcBef>
                <a:spcPts val="600"/>
              </a:spcBef>
              <a:spcAft>
                <a:spcPts val="0"/>
              </a:spcAft>
              <a:buClr>
                <a:schemeClr val="accent2"/>
              </a:buClr>
              <a:buSzPts val="1472"/>
              <a:buFont typeface="Noto Sans Symbols"/>
              <a:buNone/>
              <a:defRPr sz="1600" b="0" i="0" u="none" strike="noStrike" cap="none">
                <a:solidFill>
                  <a:schemeClr val="dk2"/>
                </a:solidFill>
                <a:latin typeface="Twentieth Century"/>
                <a:ea typeface="Twentieth Century"/>
                <a:cs typeface="Twentieth Century"/>
                <a:sym typeface="Twentieth Century"/>
              </a:defRPr>
            </a:lvl6pPr>
            <a:lvl7pPr marR="0" lvl="6" algn="l" rtl="0">
              <a:spcBef>
                <a:spcPts val="600"/>
              </a:spcBef>
              <a:spcAft>
                <a:spcPts val="0"/>
              </a:spcAft>
              <a:buClr>
                <a:schemeClr val="accent2"/>
              </a:buClr>
              <a:buSzPts val="1472"/>
              <a:buFont typeface="Noto Sans Symbols"/>
              <a:buNone/>
              <a:defRPr sz="1600" b="0" i="0" u="none" strike="noStrike" cap="none">
                <a:solidFill>
                  <a:schemeClr val="dk2"/>
                </a:solidFill>
                <a:latin typeface="Twentieth Century"/>
                <a:ea typeface="Twentieth Century"/>
                <a:cs typeface="Twentieth Century"/>
                <a:sym typeface="Twentieth Century"/>
              </a:defRPr>
            </a:lvl7pPr>
            <a:lvl8pPr marR="0" lvl="7" algn="l" rtl="0">
              <a:spcBef>
                <a:spcPts val="600"/>
              </a:spcBef>
              <a:spcAft>
                <a:spcPts val="0"/>
              </a:spcAft>
              <a:buClr>
                <a:schemeClr val="accent2"/>
              </a:buClr>
              <a:buSzPts val="1472"/>
              <a:buFont typeface="Noto Sans Symbols"/>
              <a:buNone/>
              <a:defRPr sz="1600" b="0" i="0" u="none" strike="noStrike" cap="none">
                <a:solidFill>
                  <a:schemeClr val="dk2"/>
                </a:solidFill>
                <a:latin typeface="Twentieth Century"/>
                <a:ea typeface="Twentieth Century"/>
                <a:cs typeface="Twentieth Century"/>
                <a:sym typeface="Twentieth Century"/>
              </a:defRPr>
            </a:lvl8pPr>
            <a:lvl9pPr marR="0" lvl="8" algn="l" rtl="0">
              <a:spcBef>
                <a:spcPts val="600"/>
              </a:spcBef>
              <a:spcAft>
                <a:spcPts val="600"/>
              </a:spcAft>
              <a:buClr>
                <a:schemeClr val="accent2"/>
              </a:buClr>
              <a:buSzPts val="1472"/>
              <a:buFont typeface="Noto Sans Symbols"/>
              <a:buNone/>
              <a:defRPr sz="16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92" name="Google Shape;92;p3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93" name="Google Shape;93;p3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FEFEFE"/>
              </a:buClr>
              <a:buSzPts val="3200"/>
              <a:buFont typeface="Twentieth Century"/>
              <a:buNone/>
              <a:defRPr sz="3200" b="0" i="0" u="none" strike="noStrike" cap="none">
                <a:solidFill>
                  <a:srgbClr val="FEFEFE"/>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20"/>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9598" algn="l" rtl="0">
              <a:lnSpc>
                <a:spcPct val="110000"/>
              </a:lnSpc>
              <a:spcBef>
                <a:spcPts val="380"/>
              </a:spcBef>
              <a:spcAft>
                <a:spcPts val="0"/>
              </a:spcAft>
              <a:buClr>
                <a:schemeClr val="accent1"/>
              </a:buClr>
              <a:buSzPts val="1748"/>
              <a:buFont typeface="Noto Sans Symbols"/>
              <a:buChar char="◼"/>
              <a:defRPr sz="1900" b="0" i="0" u="none" strike="noStrike" cap="none">
                <a:solidFill>
                  <a:srgbClr val="FEFEFE"/>
                </a:solidFill>
                <a:latin typeface="Twentieth Century"/>
                <a:ea typeface="Twentieth Century"/>
                <a:cs typeface="Twentieth Century"/>
                <a:sym typeface="Twentieth Century"/>
              </a:defRPr>
            </a:lvl1pPr>
            <a:lvl2pPr marL="914400" marR="0" lvl="1" indent="-327914" algn="l" rtl="0">
              <a:spcBef>
                <a:spcPts val="600"/>
              </a:spcBef>
              <a:spcAft>
                <a:spcPts val="0"/>
              </a:spcAft>
              <a:buClr>
                <a:schemeClr val="accent1"/>
              </a:buClr>
              <a:buSzPts val="1564"/>
              <a:buFont typeface="Noto Sans Symbols"/>
              <a:buChar char="◼"/>
              <a:defRPr sz="1700" b="0" i="0" u="none" strike="noStrike" cap="none">
                <a:solidFill>
                  <a:srgbClr val="FEFEFE"/>
                </a:solidFill>
                <a:latin typeface="Twentieth Century"/>
                <a:ea typeface="Twentieth Century"/>
                <a:cs typeface="Twentieth Century"/>
                <a:sym typeface="Twentieth Century"/>
              </a:defRPr>
            </a:lvl2pPr>
            <a:lvl3pPr marL="1371600" marR="0" lvl="2" indent="-316230" algn="l" rtl="0">
              <a:spcBef>
                <a:spcPts val="600"/>
              </a:spcBef>
              <a:spcAft>
                <a:spcPts val="0"/>
              </a:spcAft>
              <a:buClr>
                <a:schemeClr val="accent1"/>
              </a:buClr>
              <a:buSzPts val="1380"/>
              <a:buFont typeface="Noto Sans Symbols"/>
              <a:buChar char="◼"/>
              <a:defRPr sz="1500" b="0" i="0" u="none" strike="noStrike" cap="none">
                <a:solidFill>
                  <a:srgbClr val="FEFEFE"/>
                </a:solidFill>
                <a:latin typeface="Twentieth Century"/>
                <a:ea typeface="Twentieth Century"/>
                <a:cs typeface="Twentieth Century"/>
                <a:sym typeface="Twentieth Century"/>
              </a:defRPr>
            </a:lvl3pPr>
            <a:lvl4pPr marL="1828800" marR="0" lvl="3" indent="-304546" algn="l" rtl="0">
              <a:spcBef>
                <a:spcPts val="600"/>
              </a:spcBef>
              <a:spcAft>
                <a:spcPts val="0"/>
              </a:spcAft>
              <a:buClr>
                <a:schemeClr val="accent1"/>
              </a:buClr>
              <a:buSzPts val="1196"/>
              <a:buFont typeface="Noto Sans Symbols"/>
              <a:buChar char="◼"/>
              <a:defRPr sz="1300" b="0" i="0" u="none" strike="noStrike" cap="none">
                <a:solidFill>
                  <a:srgbClr val="FEFEFE"/>
                </a:solidFill>
                <a:latin typeface="Twentieth Century"/>
                <a:ea typeface="Twentieth Century"/>
                <a:cs typeface="Twentieth Century"/>
                <a:sym typeface="Twentieth Century"/>
              </a:defRPr>
            </a:lvl4pPr>
            <a:lvl5pPr marL="2286000" marR="0" lvl="4" indent="-304545" algn="l" rtl="0">
              <a:spcBef>
                <a:spcPts val="600"/>
              </a:spcBef>
              <a:spcAft>
                <a:spcPts val="0"/>
              </a:spcAft>
              <a:buClr>
                <a:schemeClr val="accent1"/>
              </a:buClr>
              <a:buSzPts val="1196"/>
              <a:buFont typeface="Noto Sans Symbols"/>
              <a:buChar char="◼"/>
              <a:defRPr sz="1300" b="0" i="0" u="none" strike="noStrike" cap="none">
                <a:solidFill>
                  <a:srgbClr val="FEFEFE"/>
                </a:solidFill>
                <a:latin typeface="Twentieth Century"/>
                <a:ea typeface="Twentieth Century"/>
                <a:cs typeface="Twentieth Century"/>
                <a:sym typeface="Twentieth Century"/>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Twentieth Century"/>
                <a:ea typeface="Twentieth Century"/>
                <a:cs typeface="Twentieth Century"/>
                <a:sym typeface="Twentieth Century"/>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lt2"/>
                </a:solidFill>
                <a:latin typeface="Twentieth Century"/>
                <a:ea typeface="Twentieth Century"/>
                <a:cs typeface="Twentieth Century"/>
                <a:sym typeface="Twentieth Century"/>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lt2"/>
                </a:solidFill>
                <a:latin typeface="Twentieth Century"/>
                <a:ea typeface="Twentieth Century"/>
                <a:cs typeface="Twentieth Century"/>
                <a:sym typeface="Twentieth Century"/>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lt2"/>
                </a:solidFill>
                <a:latin typeface="Twentieth Century"/>
                <a:ea typeface="Twentieth Century"/>
                <a:cs typeface="Twentieth Century"/>
                <a:sym typeface="Twentieth Century"/>
              </a:defRPr>
            </a:lvl9pPr>
          </a:lstStyle>
          <a:p>
            <a:endParaRPr/>
          </a:p>
        </p:txBody>
      </p:sp>
      <p:sp>
        <p:nvSpPr>
          <p:cNvPr id="8" name="Google Shape;8;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EFEFE"/>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9" name="Google Shape;9;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EFEFE"/>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10" name="Google Shape;10;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1pPr>
            <a:lvl2pPr marL="0" marR="0" lvl="1"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2pPr>
            <a:lvl3pPr marL="0" marR="0" lvl="2"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3pPr>
            <a:lvl4pPr marL="0" marR="0" lvl="3"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4pPr>
            <a:lvl5pPr marL="0" marR="0" lvl="4"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5pPr>
            <a:lvl6pPr marL="0" marR="0" lvl="5"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6pPr>
            <a:lvl7pPr marL="0" marR="0" lvl="6"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7pPr>
            <a:lvl8pPr marL="0" marR="0" lvl="7"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8pPr>
            <a:lvl9pPr marL="0" marR="0" lvl="8" indent="0" algn="r" rtl="0">
              <a:spcBef>
                <a:spcPts val="0"/>
              </a:spcBef>
              <a:buNone/>
              <a:defRPr sz="900" b="0" i="0" u="none" strike="noStrike" cap="none">
                <a:solidFill>
                  <a:srgbClr val="FEFEFE"/>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0"/>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0"/>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0"/>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3200"/>
              <a:buFont typeface="Twentieth Century"/>
              <a:buNone/>
              <a:defRPr sz="3200" b="0" i="0" u="none" strike="noStrike" cap="none">
                <a:solidFill>
                  <a:srgbClr val="3F3F3F"/>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9" name="Google Shape;29;p19"/>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39598" algn="l" rtl="0">
              <a:lnSpc>
                <a:spcPct val="110000"/>
              </a:lnSpc>
              <a:spcBef>
                <a:spcPts val="380"/>
              </a:spcBef>
              <a:spcAft>
                <a:spcPts val="0"/>
              </a:spcAft>
              <a:buClr>
                <a:schemeClr val="accent1"/>
              </a:buClr>
              <a:buSzPts val="1748"/>
              <a:buFont typeface="Noto Sans Symbols"/>
              <a:buChar char="◼"/>
              <a:defRPr sz="1900" b="0" i="0" u="none" strike="noStrike" cap="none">
                <a:solidFill>
                  <a:srgbClr val="3F3F3F"/>
                </a:solidFill>
                <a:latin typeface="Twentieth Century"/>
                <a:ea typeface="Twentieth Century"/>
                <a:cs typeface="Twentieth Century"/>
                <a:sym typeface="Twentieth Century"/>
              </a:defRPr>
            </a:lvl1pPr>
            <a:lvl2pPr marL="914400" marR="0" lvl="1" indent="-327914" algn="l" rtl="0">
              <a:spcBef>
                <a:spcPts val="600"/>
              </a:spcBef>
              <a:spcAft>
                <a:spcPts val="0"/>
              </a:spcAft>
              <a:buClr>
                <a:schemeClr val="accent1"/>
              </a:buClr>
              <a:buSzPts val="1564"/>
              <a:buFont typeface="Noto Sans Symbols"/>
              <a:buChar char="◼"/>
              <a:defRPr sz="1700" b="0" i="0" u="none" strike="noStrike" cap="none">
                <a:solidFill>
                  <a:srgbClr val="3F3F3F"/>
                </a:solidFill>
                <a:latin typeface="Twentieth Century"/>
                <a:ea typeface="Twentieth Century"/>
                <a:cs typeface="Twentieth Century"/>
                <a:sym typeface="Twentieth Century"/>
              </a:defRPr>
            </a:lvl2pPr>
            <a:lvl3pPr marL="1371600" marR="0" lvl="2" indent="-316230" algn="l" rtl="0">
              <a:spcBef>
                <a:spcPts val="600"/>
              </a:spcBef>
              <a:spcAft>
                <a:spcPts val="0"/>
              </a:spcAft>
              <a:buClr>
                <a:schemeClr val="accent1"/>
              </a:buClr>
              <a:buSzPts val="1380"/>
              <a:buFont typeface="Noto Sans Symbols"/>
              <a:buChar char="◼"/>
              <a:defRPr sz="1500" b="0" i="0" u="none" strike="noStrike" cap="none">
                <a:solidFill>
                  <a:srgbClr val="3F3F3F"/>
                </a:solidFill>
                <a:latin typeface="Twentieth Century"/>
                <a:ea typeface="Twentieth Century"/>
                <a:cs typeface="Twentieth Century"/>
                <a:sym typeface="Twentieth Century"/>
              </a:defRPr>
            </a:lvl3pPr>
            <a:lvl4pPr marL="1828800" marR="0" lvl="3"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Twentieth Century"/>
                <a:ea typeface="Twentieth Century"/>
                <a:cs typeface="Twentieth Century"/>
                <a:sym typeface="Twentieth Century"/>
              </a:defRPr>
            </a:lvl4pPr>
            <a:lvl5pPr marL="2286000" marR="0" lvl="4" indent="-304545" algn="l" rtl="0">
              <a:spcBef>
                <a:spcPts val="600"/>
              </a:spcBef>
              <a:spcAft>
                <a:spcPts val="0"/>
              </a:spcAft>
              <a:buClr>
                <a:schemeClr val="accent1"/>
              </a:buClr>
              <a:buSzPts val="1196"/>
              <a:buFont typeface="Noto Sans Symbols"/>
              <a:buChar char="◼"/>
              <a:defRPr sz="1300" b="0" i="0" u="none" strike="noStrike" cap="none">
                <a:solidFill>
                  <a:srgbClr val="3F3F3F"/>
                </a:solidFill>
                <a:latin typeface="Twentieth Century"/>
                <a:ea typeface="Twentieth Century"/>
                <a:cs typeface="Twentieth Century"/>
                <a:sym typeface="Twentieth Century"/>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Twentieth Century"/>
                <a:ea typeface="Twentieth Century"/>
                <a:cs typeface="Twentieth Century"/>
                <a:sym typeface="Twentieth Century"/>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Twentieth Century"/>
                <a:ea typeface="Twentieth Century"/>
                <a:cs typeface="Twentieth Century"/>
                <a:sym typeface="Twentieth Century"/>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Twentieth Century"/>
                <a:ea typeface="Twentieth Century"/>
                <a:cs typeface="Twentieth Century"/>
                <a:sym typeface="Twentieth Century"/>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30" name="Google Shape;30;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 name="Google Shape;31;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2" name="Google Shape;32;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1pPr>
            <a:lvl2pPr marL="0" marR="0" lvl="1"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2pPr>
            <a:lvl3pPr marL="0" marR="0" lvl="2"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3pPr>
            <a:lvl4pPr marL="0" marR="0" lvl="3"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4pPr>
            <a:lvl5pPr marL="0" marR="0" lvl="4"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5pPr>
            <a:lvl6pPr marL="0" marR="0" lvl="5"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6pPr>
            <a:lvl7pPr marL="0" marR="0" lvl="6"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7pPr>
            <a:lvl8pPr marL="0" marR="0" lvl="7"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8pPr>
            <a:lvl9pPr marL="0" marR="0" lvl="8" indent="0" algn="r" rtl="0">
              <a:spcBef>
                <a:spcPts val="0"/>
              </a:spcBef>
              <a:buNone/>
              <a:defRPr sz="900" b="0" i="0" u="none" strike="noStrike" cap="none">
                <a:solidFill>
                  <a:srgbClr val="3F3F3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9"/>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9"/>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9"/>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5"/>
        <p:cNvGrpSpPr/>
        <p:nvPr/>
      </p:nvGrpSpPr>
      <p:grpSpPr>
        <a:xfrm>
          <a:off x="0" y="0"/>
          <a:ext cx="0" cy="0"/>
          <a:chOff x="0" y="0"/>
          <a:chExt cx="0" cy="0"/>
        </a:xfrm>
      </p:grpSpPr>
      <p:sp>
        <p:nvSpPr>
          <p:cNvPr id="116" name="Google Shape;116;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117" name="Google Shape;117;p1"/>
          <p:cNvPicPr preferRelativeResize="0"/>
          <p:nvPr/>
        </p:nvPicPr>
        <p:blipFill rotWithShape="1">
          <a:blip r:embed="rId3">
            <a:alphaModFix amt="40000"/>
          </a:blip>
          <a:srcRect t="9399" r="-2" b="14458"/>
          <a:stretch/>
        </p:blipFill>
        <p:spPr>
          <a:xfrm>
            <a:off x="20" y="10"/>
            <a:ext cx="12191980" cy="6857990"/>
          </a:xfrm>
          <a:prstGeom prst="rect">
            <a:avLst/>
          </a:prstGeom>
          <a:noFill/>
          <a:ln>
            <a:noFill/>
          </a:ln>
        </p:spPr>
      </p:pic>
      <p:sp>
        <p:nvSpPr>
          <p:cNvPr id="118" name="Google Shape;118;p1"/>
          <p:cNvSpPr txBox="1">
            <a:spLocks noGrp="1"/>
          </p:cNvSpPr>
          <p:nvPr>
            <p:ph type="ctrTitle"/>
          </p:nvPr>
        </p:nvSpPr>
        <p:spPr>
          <a:xfrm>
            <a:off x="523463" y="457215"/>
            <a:ext cx="10667268" cy="229222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en-US" sz="4000" dirty="0">
                <a:solidFill>
                  <a:schemeClr val="lt1"/>
                </a:solidFill>
                <a:latin typeface="Arial"/>
                <a:ea typeface="Arial"/>
                <a:cs typeface="Arial"/>
                <a:sym typeface="Arial"/>
              </a:rPr>
              <a:t>TOPIC : Parts Of Speech Tagging of Hindi Language.</a:t>
            </a:r>
            <a:br>
              <a:rPr lang="en-US" sz="4000" dirty="0">
                <a:solidFill>
                  <a:schemeClr val="lt1"/>
                </a:solidFill>
                <a:latin typeface="Arial"/>
                <a:ea typeface="Arial"/>
                <a:cs typeface="Arial"/>
                <a:sym typeface="Arial"/>
              </a:rPr>
            </a:br>
            <a:br>
              <a:rPr lang="en-US" sz="4000" dirty="0">
                <a:latin typeface="Arial"/>
                <a:ea typeface="Arial"/>
                <a:cs typeface="Arial"/>
                <a:sym typeface="Arial"/>
              </a:rPr>
            </a:br>
            <a:r>
              <a:rPr lang="en-US" sz="4000" dirty="0">
                <a:solidFill>
                  <a:schemeClr val="lt1"/>
                </a:solidFill>
                <a:latin typeface="Arial"/>
                <a:ea typeface="Arial"/>
                <a:cs typeface="Arial"/>
                <a:sym typeface="Arial"/>
              </a:rPr>
              <a:t>DOMAIN: Natural Language Processing</a:t>
            </a:r>
            <a:endParaRPr dirty="0"/>
          </a:p>
        </p:txBody>
      </p:sp>
      <p:sp>
        <p:nvSpPr>
          <p:cNvPr id="119" name="Google Shape;119;p1"/>
          <p:cNvSpPr txBox="1">
            <a:spLocks noGrp="1"/>
          </p:cNvSpPr>
          <p:nvPr>
            <p:ph type="subTitle" idx="1"/>
          </p:nvPr>
        </p:nvSpPr>
        <p:spPr>
          <a:xfrm>
            <a:off x="7248939" y="4118837"/>
            <a:ext cx="3941792" cy="1904494"/>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472"/>
              <a:buNone/>
            </a:pPr>
            <a:r>
              <a:rPr lang="en-US" dirty="0">
                <a:solidFill>
                  <a:schemeClr val="lt1"/>
                </a:solidFill>
              </a:rPr>
              <a:t>BY-AAMIR MIYAJIWALA</a:t>
            </a:r>
          </a:p>
          <a:p>
            <a:pPr marL="0" lvl="0" indent="0" algn="l" rtl="0">
              <a:lnSpc>
                <a:spcPct val="110000"/>
              </a:lnSpc>
              <a:spcBef>
                <a:spcPts val="0"/>
              </a:spcBef>
              <a:spcAft>
                <a:spcPts val="0"/>
              </a:spcAft>
              <a:buSzPts val="1472"/>
              <a:buNone/>
            </a:pPr>
            <a:r>
              <a:rPr lang="en-US" dirty="0">
                <a:solidFill>
                  <a:schemeClr val="lt1"/>
                </a:solidFill>
              </a:rPr>
              <a:t>COLLEGE-PICT</a:t>
            </a:r>
            <a:endParaRPr dirty="0"/>
          </a:p>
          <a:p>
            <a:pPr marL="0" lvl="0" indent="0" algn="l" rtl="0">
              <a:lnSpc>
                <a:spcPct val="110000"/>
              </a:lnSpc>
              <a:spcBef>
                <a:spcPts val="920"/>
              </a:spcBef>
              <a:spcAft>
                <a:spcPts val="0"/>
              </a:spcAft>
              <a:buSzPts val="1472"/>
              <a:buNone/>
            </a:pPr>
            <a:endParaRPr dirty="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3200"/>
              <a:buFont typeface="Twentieth Century"/>
              <a:buNone/>
            </a:pPr>
            <a:r>
              <a:rPr lang="en-US"/>
              <a:t>IMPLEMENTATION</a:t>
            </a:r>
            <a:endParaRPr/>
          </a:p>
        </p:txBody>
      </p:sp>
      <p:sp>
        <p:nvSpPr>
          <p:cNvPr id="218" name="Google Shape;218;p9"/>
          <p:cNvSpPr txBox="1">
            <a:spLocks noGrp="1"/>
          </p:cNvSpPr>
          <p:nvPr>
            <p:ph type="body" idx="1"/>
          </p:nvPr>
        </p:nvSpPr>
        <p:spPr>
          <a:xfrm>
            <a:off x="487247" y="1985960"/>
            <a:ext cx="11123560" cy="3989390"/>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p:txBody>
      </p:sp>
      <p:pic>
        <p:nvPicPr>
          <p:cNvPr id="3" name="Picture 2">
            <a:extLst>
              <a:ext uri="{FF2B5EF4-FFF2-40B4-BE49-F238E27FC236}">
                <a16:creationId xmlns:a16="http://schemas.microsoft.com/office/drawing/2014/main" id="{22414252-7864-4346-895C-636A0BBEE9F1}"/>
              </a:ext>
            </a:extLst>
          </p:cNvPr>
          <p:cNvPicPr>
            <a:picLocks noChangeAspect="1"/>
          </p:cNvPicPr>
          <p:nvPr/>
        </p:nvPicPr>
        <p:blipFill>
          <a:blip r:embed="rId3"/>
          <a:stretch>
            <a:fillRect/>
          </a:stretch>
        </p:blipFill>
        <p:spPr>
          <a:xfrm>
            <a:off x="902815" y="1952952"/>
            <a:ext cx="9640645" cy="4077269"/>
          </a:xfrm>
          <a:prstGeom prst="rect">
            <a:avLst/>
          </a:prstGeom>
        </p:spPr>
      </p:pic>
    </p:spTree>
    <p:extLst>
      <p:ext uri="{BB962C8B-B14F-4D97-AF65-F5344CB8AC3E}">
        <p14:creationId xmlns:p14="http://schemas.microsoft.com/office/powerpoint/2010/main" val="241015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3200"/>
              <a:buFont typeface="Twentieth Century"/>
              <a:buNone/>
            </a:pPr>
            <a:r>
              <a:rPr lang="en-US" dirty="0"/>
              <a:t>                                         Results and evaluation</a:t>
            </a:r>
            <a:endParaRPr dirty="0"/>
          </a:p>
        </p:txBody>
      </p:sp>
      <p:graphicFrame>
        <p:nvGraphicFramePr>
          <p:cNvPr id="282" name="Google Shape;282;p15"/>
          <p:cNvGraphicFramePr/>
          <p:nvPr>
            <p:extLst>
              <p:ext uri="{D42A27DB-BD31-4B8C-83A1-F6EECF244321}">
                <p14:modId xmlns:p14="http://schemas.microsoft.com/office/powerpoint/2010/main" val="3756497474"/>
              </p:ext>
            </p:extLst>
          </p:nvPr>
        </p:nvGraphicFramePr>
        <p:xfrm>
          <a:off x="2169194" y="1944400"/>
          <a:ext cx="8824000" cy="3022725"/>
        </p:xfrm>
        <a:graphic>
          <a:graphicData uri="http://schemas.openxmlformats.org/drawingml/2006/table">
            <a:tbl>
              <a:tblPr firstRow="1" bandRow="1">
                <a:noFill/>
                <a:tableStyleId>{DDABA9A1-7ECA-4B80-8A08-31162D790388}</a:tableStyleId>
              </a:tblPr>
              <a:tblGrid>
                <a:gridCol w="2206000">
                  <a:extLst>
                    <a:ext uri="{9D8B030D-6E8A-4147-A177-3AD203B41FA5}">
                      <a16:colId xmlns:a16="http://schemas.microsoft.com/office/drawing/2014/main" val="20000"/>
                    </a:ext>
                  </a:extLst>
                </a:gridCol>
                <a:gridCol w="2206000">
                  <a:extLst>
                    <a:ext uri="{9D8B030D-6E8A-4147-A177-3AD203B41FA5}">
                      <a16:colId xmlns:a16="http://schemas.microsoft.com/office/drawing/2014/main" val="20001"/>
                    </a:ext>
                  </a:extLst>
                </a:gridCol>
                <a:gridCol w="2206000">
                  <a:extLst>
                    <a:ext uri="{9D8B030D-6E8A-4147-A177-3AD203B41FA5}">
                      <a16:colId xmlns:a16="http://schemas.microsoft.com/office/drawing/2014/main" val="20002"/>
                    </a:ext>
                  </a:extLst>
                </a:gridCol>
                <a:gridCol w="2206000">
                  <a:extLst>
                    <a:ext uri="{9D8B030D-6E8A-4147-A177-3AD203B41FA5}">
                      <a16:colId xmlns:a16="http://schemas.microsoft.com/office/drawing/2014/main" val="20003"/>
                    </a:ext>
                  </a:extLst>
                </a:gridCol>
              </a:tblGrid>
              <a:tr h="1079550">
                <a:tc>
                  <a:txBody>
                    <a:bodyPr/>
                    <a:lstStyle/>
                    <a:p>
                      <a:pPr marL="0" marR="0" lvl="0" indent="0" algn="l" rtl="0">
                        <a:spcBef>
                          <a:spcPts val="0"/>
                        </a:spcBef>
                        <a:spcAft>
                          <a:spcPts val="0"/>
                        </a:spcAft>
                        <a:buNone/>
                      </a:pPr>
                      <a:r>
                        <a:rPr lang="en-IN" sz="1800" dirty="0"/>
                        <a:t>Model</a:t>
                      </a:r>
                      <a:endParaRPr sz="1800" dirty="0"/>
                    </a:p>
                  </a:txBody>
                  <a:tcPr marL="91450" marR="91450" marT="45725" marB="45725"/>
                </a:tc>
                <a:tc>
                  <a:txBody>
                    <a:bodyPr/>
                    <a:lstStyle/>
                    <a:p>
                      <a:pPr marL="0" marR="0" lvl="0" indent="0" algn="l" rtl="0">
                        <a:spcBef>
                          <a:spcPts val="0"/>
                        </a:spcBef>
                        <a:spcAft>
                          <a:spcPts val="0"/>
                        </a:spcAft>
                        <a:buNone/>
                      </a:pPr>
                      <a:r>
                        <a:rPr lang="en-US" sz="1800" dirty="0"/>
                        <a:t>Train Accuracy</a:t>
                      </a:r>
                      <a:endParaRPr dirty="0"/>
                    </a:p>
                  </a:txBody>
                  <a:tcPr marL="91450" marR="91450" marT="45725" marB="45725"/>
                </a:tc>
                <a:tc>
                  <a:txBody>
                    <a:bodyPr/>
                    <a:lstStyle/>
                    <a:p>
                      <a:pPr marL="0" marR="0" lvl="0" indent="0" algn="l" rtl="0">
                        <a:spcBef>
                          <a:spcPts val="0"/>
                        </a:spcBef>
                        <a:spcAft>
                          <a:spcPts val="0"/>
                        </a:spcAft>
                        <a:buNone/>
                      </a:pPr>
                      <a:r>
                        <a:rPr lang="en-US" sz="1800" dirty="0"/>
                        <a:t>Test Accuracy</a:t>
                      </a:r>
                      <a:endParaRPr dirty="0"/>
                    </a:p>
                  </a:txBody>
                  <a:tcPr marL="91450" marR="91450" marT="45725" marB="45725"/>
                </a:tc>
                <a:tc>
                  <a:txBody>
                    <a:bodyPr/>
                    <a:lstStyle/>
                    <a:p>
                      <a:pPr marL="0" marR="0" lvl="0" indent="0" algn="l" rtl="0">
                        <a:spcBef>
                          <a:spcPts val="0"/>
                        </a:spcBef>
                        <a:spcAft>
                          <a:spcPts val="0"/>
                        </a:spcAft>
                        <a:buNone/>
                      </a:pPr>
                      <a:r>
                        <a:rPr lang="en-US" sz="1800" dirty="0"/>
                        <a:t>Validation Accuracy</a:t>
                      </a:r>
                      <a:endParaRPr dirty="0"/>
                    </a:p>
                  </a:txBody>
                  <a:tcPr marL="91450" marR="91450" marT="45725" marB="45725"/>
                </a:tc>
                <a:extLst>
                  <a:ext uri="{0D108BD9-81ED-4DB2-BD59-A6C34878D82A}">
                    <a16:rowId xmlns:a16="http://schemas.microsoft.com/office/drawing/2014/main" val="10000"/>
                  </a:ext>
                </a:extLst>
              </a:tr>
              <a:tr h="647725">
                <a:tc>
                  <a:txBody>
                    <a:bodyPr/>
                    <a:lstStyle/>
                    <a:p>
                      <a:pPr marL="0" marR="0" lvl="0" indent="0" algn="l" rtl="0">
                        <a:spcBef>
                          <a:spcPts val="0"/>
                        </a:spcBef>
                        <a:spcAft>
                          <a:spcPts val="0"/>
                        </a:spcAft>
                        <a:buNone/>
                      </a:pPr>
                      <a:r>
                        <a:rPr lang="en-US" sz="1800" dirty="0"/>
                        <a:t>HMM Model</a:t>
                      </a:r>
                      <a:endParaRPr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0.96</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0.924</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0.928</a:t>
                      </a:r>
                      <a:endParaRPr sz="1800" dirty="0"/>
                    </a:p>
                  </a:txBody>
                  <a:tcPr marL="91450" marR="91450" marT="45725" marB="45725"/>
                </a:tc>
                <a:extLst>
                  <a:ext uri="{0D108BD9-81ED-4DB2-BD59-A6C34878D82A}">
                    <a16:rowId xmlns:a16="http://schemas.microsoft.com/office/drawing/2014/main" val="10001"/>
                  </a:ext>
                </a:extLst>
              </a:tr>
              <a:tr h="647725">
                <a:tc>
                  <a:txBody>
                    <a:bodyPr/>
                    <a:lstStyle/>
                    <a:p>
                      <a:pPr marL="0" marR="0" lvl="0" indent="0" algn="l" rtl="0">
                        <a:spcBef>
                          <a:spcPts val="0"/>
                        </a:spcBef>
                        <a:spcAft>
                          <a:spcPts val="0"/>
                        </a:spcAft>
                        <a:buNone/>
                      </a:pPr>
                      <a:r>
                        <a:rPr lang="en-US" sz="1800" dirty="0"/>
                        <a:t>CRF Model</a:t>
                      </a:r>
                      <a:endParaRPr dirty="0"/>
                    </a:p>
                  </a:txBody>
                  <a:tcPr marL="91450" marR="91450" marT="45725" marB="45725"/>
                </a:tc>
                <a:tc>
                  <a:txBody>
                    <a:bodyPr/>
                    <a:lstStyle/>
                    <a:p>
                      <a:pPr marL="0" marR="0" lvl="0" indent="0" algn="l" rtl="0">
                        <a:spcBef>
                          <a:spcPts val="0"/>
                        </a:spcBef>
                        <a:spcAft>
                          <a:spcPts val="0"/>
                        </a:spcAft>
                        <a:buNone/>
                      </a:pPr>
                      <a:r>
                        <a:rPr lang="en-US" sz="1800" dirty="0"/>
                        <a:t>0.983</a:t>
                      </a:r>
                      <a:endParaRPr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0.958</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sym typeface="Consolas"/>
                        </a:rPr>
                        <a:t>0.95</a:t>
                      </a:r>
                      <a:endParaRPr sz="1800" dirty="0"/>
                    </a:p>
                  </a:txBody>
                  <a:tcPr marL="91450" marR="91450" marT="45725" marB="45725"/>
                </a:tc>
                <a:extLst>
                  <a:ext uri="{0D108BD9-81ED-4DB2-BD59-A6C34878D82A}">
                    <a16:rowId xmlns:a16="http://schemas.microsoft.com/office/drawing/2014/main" val="10002"/>
                  </a:ext>
                </a:extLst>
              </a:tr>
              <a:tr h="647725">
                <a:tc>
                  <a:txBody>
                    <a:bodyPr/>
                    <a:lstStyle/>
                    <a:p>
                      <a:pPr marL="0" marR="0" lvl="0" indent="0" algn="l" rtl="0">
                        <a:spcBef>
                          <a:spcPts val="0"/>
                        </a:spcBef>
                        <a:spcAft>
                          <a:spcPts val="0"/>
                        </a:spcAft>
                        <a:buNone/>
                      </a:pPr>
                      <a:r>
                        <a:rPr lang="en-US" sz="1800" dirty="0"/>
                        <a:t>LSTM Model</a:t>
                      </a:r>
                      <a:endParaRPr dirty="0"/>
                    </a:p>
                  </a:txBody>
                  <a:tcPr marL="91450" marR="91450" marT="45725" marB="45725"/>
                </a:tc>
                <a:tc>
                  <a:txBody>
                    <a:bodyPr/>
                    <a:lstStyle/>
                    <a:p>
                      <a:pPr marL="0" marR="0" lvl="0" indent="0" algn="l" rtl="0">
                        <a:spcBef>
                          <a:spcPts val="0"/>
                        </a:spcBef>
                        <a:spcAft>
                          <a:spcPts val="0"/>
                        </a:spcAft>
                        <a:buNone/>
                      </a:pPr>
                      <a:r>
                        <a:rPr lang="en-US" sz="1800" dirty="0"/>
                        <a:t>0.90</a:t>
                      </a:r>
                      <a:endParaRPr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0.887</a:t>
                      </a:r>
                      <a:endParaRPr sz="1800" dirty="0"/>
                    </a:p>
                  </a:txBody>
                  <a:tcPr marL="91450" marR="91450" marT="45725" marB="45725"/>
                </a:tc>
                <a:tc>
                  <a:txBody>
                    <a:bodyPr/>
                    <a:lstStyle/>
                    <a:p>
                      <a:pPr marL="0" marR="0" lvl="0" indent="0" algn="l" rtl="0">
                        <a:spcBef>
                          <a:spcPts val="0"/>
                        </a:spcBef>
                        <a:spcAft>
                          <a:spcPts val="0"/>
                        </a:spcAft>
                        <a:buClr>
                          <a:schemeClr val="dk1"/>
                        </a:buClr>
                        <a:buSzPts val="1800"/>
                        <a:buFont typeface="Consolas"/>
                        <a:buNone/>
                      </a:pPr>
                      <a:r>
                        <a:rPr lang="en-US" sz="1800" b="0" i="0" u="none" strike="noStrike" dirty="0">
                          <a:latin typeface="Consolas"/>
                          <a:ea typeface="Consolas"/>
                          <a:cs typeface="Consolas"/>
                          <a:sym typeface="Consolas"/>
                        </a:rPr>
                        <a:t>0.886</a:t>
                      </a: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2" name="TextBox 1">
            <a:extLst>
              <a:ext uri="{FF2B5EF4-FFF2-40B4-BE49-F238E27FC236}">
                <a16:creationId xmlns:a16="http://schemas.microsoft.com/office/drawing/2014/main" id="{FCE886B3-8C06-471B-996B-8BEA8D64A2A0}"/>
              </a:ext>
            </a:extLst>
          </p:cNvPr>
          <p:cNvSpPr txBox="1"/>
          <p:nvPr/>
        </p:nvSpPr>
        <p:spPr>
          <a:xfrm>
            <a:off x="2855495" y="5486400"/>
            <a:ext cx="7812505" cy="830997"/>
          </a:xfrm>
          <a:prstGeom prst="rect">
            <a:avLst/>
          </a:prstGeom>
          <a:noFill/>
        </p:spPr>
        <p:txBody>
          <a:bodyPr wrap="square" rtlCol="0">
            <a:spAutoFit/>
          </a:bodyPr>
          <a:lstStyle/>
          <a:p>
            <a:r>
              <a:rPr lang="en-IN" sz="1600" dirty="0"/>
              <a:t>We can see clearly that HMM and CRF models perform very well whereas LSTM performs moderately well .This corroborates the statement made before about the performance of models on Hindi POS tagging.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16"/>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88" name="Google Shape;288;p16"/>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a:solidFill>
                  <a:srgbClr val="FFFEFF"/>
                </a:solidFill>
              </a:rPr>
              <a:t>FUTURE SCOPE</a:t>
            </a:r>
            <a:endParaRPr/>
          </a:p>
        </p:txBody>
      </p:sp>
      <p:sp>
        <p:nvSpPr>
          <p:cNvPr id="293" name="Google Shape;293;p16"/>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748"/>
              <a:buChar char="◼"/>
            </a:pPr>
            <a:r>
              <a:rPr lang="en-US" dirty="0"/>
              <a:t>Further experimentation can be done by using Government and Binding Theory and use of Fuzzy logic to build Hindi POS tagger.</a:t>
            </a:r>
          </a:p>
          <a:p>
            <a:pPr marL="305435" lvl="0" indent="-305435" algn="l" rtl="0">
              <a:lnSpc>
                <a:spcPct val="110000"/>
              </a:lnSpc>
              <a:spcBef>
                <a:spcPts val="0"/>
              </a:spcBef>
              <a:spcAft>
                <a:spcPts val="0"/>
              </a:spcAft>
              <a:buSzPts val="1748"/>
              <a:buChar char="◼"/>
            </a:pPr>
            <a:r>
              <a:rPr lang="en-US" dirty="0"/>
              <a:t>Also developing a </a:t>
            </a:r>
            <a:r>
              <a:rPr lang="en-US" dirty="0" err="1"/>
              <a:t>BiLSTM</a:t>
            </a:r>
            <a:r>
              <a:rPr lang="en-US" dirty="0"/>
              <a:t> model could also help.</a:t>
            </a:r>
            <a:endParaRPr dirty="0"/>
          </a:p>
          <a:p>
            <a:pPr marL="305435" lvl="0" indent="-194437" algn="l" rtl="0">
              <a:lnSpc>
                <a:spcPct val="110000"/>
              </a:lnSpc>
              <a:spcBef>
                <a:spcPts val="980"/>
              </a:spcBef>
              <a:spcAft>
                <a:spcPts val="0"/>
              </a:spcAft>
              <a:buSzPts val="1748"/>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2"/>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25" name="Google Shape;125;p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FEFF"/>
              </a:buClr>
              <a:buSzPts val="3200"/>
              <a:buFont typeface="Twentieth Century"/>
              <a:buNone/>
            </a:pPr>
            <a:r>
              <a:rPr lang="en-US" b="1">
                <a:solidFill>
                  <a:srgbClr val="FFFEFF"/>
                </a:solidFill>
              </a:rPr>
              <a:t>INDEX</a:t>
            </a:r>
            <a:endParaRPr b="1"/>
          </a:p>
        </p:txBody>
      </p:sp>
      <p:sp>
        <p:nvSpPr>
          <p:cNvPr id="130" name="Google Shape;130;p2"/>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ct val="92000"/>
              <a:buFont typeface="Noto Sans Symbols"/>
              <a:buChar char="❖"/>
            </a:pPr>
            <a:r>
              <a:rPr lang="en-US" sz="2400" dirty="0"/>
              <a:t>Problem Definition</a:t>
            </a:r>
            <a:endParaRPr sz="2400" dirty="0"/>
          </a:p>
          <a:p>
            <a:pPr marL="305435" lvl="0" indent="-305435" algn="l" rtl="0">
              <a:lnSpc>
                <a:spcPct val="110000"/>
              </a:lnSpc>
              <a:spcBef>
                <a:spcPts val="1044"/>
              </a:spcBef>
              <a:spcAft>
                <a:spcPts val="0"/>
              </a:spcAft>
              <a:buSzPct val="92000"/>
              <a:buFont typeface="Noto Sans Symbols"/>
              <a:buChar char="❖"/>
            </a:pPr>
            <a:r>
              <a:rPr lang="en-US" sz="2400" dirty="0"/>
              <a:t>Introduction</a:t>
            </a:r>
          </a:p>
          <a:p>
            <a:pPr marL="305435" indent="-305435">
              <a:spcBef>
                <a:spcPts val="1044"/>
              </a:spcBef>
              <a:buSzPct val="92000"/>
              <a:buFont typeface="Noto Sans Symbols"/>
              <a:buChar char="❖"/>
            </a:pPr>
            <a:r>
              <a:rPr lang="en-IN" sz="2400" dirty="0"/>
              <a:t>Motivation</a:t>
            </a:r>
            <a:endParaRPr sz="2400" dirty="0"/>
          </a:p>
          <a:p>
            <a:pPr marL="305435" lvl="0" indent="-305435" algn="l" rtl="0">
              <a:lnSpc>
                <a:spcPct val="110000"/>
              </a:lnSpc>
              <a:spcBef>
                <a:spcPts val="1044"/>
              </a:spcBef>
              <a:spcAft>
                <a:spcPts val="0"/>
              </a:spcAft>
              <a:buSzPct val="92000"/>
              <a:buFont typeface="Noto Sans Symbols"/>
              <a:buChar char="❖"/>
            </a:pPr>
            <a:r>
              <a:rPr lang="en-US" sz="2400" dirty="0"/>
              <a:t>Objective</a:t>
            </a:r>
          </a:p>
          <a:p>
            <a:pPr marL="305435" lvl="0" indent="-305435" algn="l" rtl="0">
              <a:lnSpc>
                <a:spcPct val="110000"/>
              </a:lnSpc>
              <a:spcBef>
                <a:spcPts val="1044"/>
              </a:spcBef>
              <a:spcAft>
                <a:spcPts val="0"/>
              </a:spcAft>
              <a:buSzPct val="92000"/>
              <a:buFont typeface="Noto Sans Symbols"/>
              <a:buChar char="❖"/>
            </a:pPr>
            <a:r>
              <a:rPr lang="en-US" sz="2400" dirty="0"/>
              <a:t>Methodologies.</a:t>
            </a:r>
            <a:endParaRPr dirty="0"/>
          </a:p>
          <a:p>
            <a:pPr marL="305435" lvl="0" indent="-305435" algn="l" rtl="0">
              <a:lnSpc>
                <a:spcPct val="110000"/>
              </a:lnSpc>
              <a:spcBef>
                <a:spcPts val="1044"/>
              </a:spcBef>
              <a:spcAft>
                <a:spcPts val="0"/>
              </a:spcAft>
              <a:buSzPct val="92000"/>
              <a:buFont typeface="Noto Sans Symbols"/>
              <a:buChar char="❖"/>
            </a:pPr>
            <a:r>
              <a:rPr lang="en-US" sz="2400" dirty="0"/>
              <a:t>Software and Hardware Requirement</a:t>
            </a:r>
            <a:endParaRPr sz="2400" dirty="0"/>
          </a:p>
          <a:p>
            <a:pPr marL="305435" lvl="0" indent="-305435" algn="l" rtl="0">
              <a:lnSpc>
                <a:spcPct val="110000"/>
              </a:lnSpc>
              <a:spcBef>
                <a:spcPts val="1044"/>
              </a:spcBef>
              <a:spcAft>
                <a:spcPts val="0"/>
              </a:spcAft>
              <a:buSzPct val="92000"/>
              <a:buFont typeface="Noto Sans Symbols"/>
              <a:buChar char="❖"/>
            </a:pPr>
            <a:r>
              <a:rPr lang="en-US" sz="2400" dirty="0"/>
              <a:t>Implementation</a:t>
            </a:r>
          </a:p>
          <a:p>
            <a:pPr marL="305435" lvl="0" indent="-305435" algn="l" rtl="0">
              <a:lnSpc>
                <a:spcPct val="110000"/>
              </a:lnSpc>
              <a:spcBef>
                <a:spcPts val="1044"/>
              </a:spcBef>
              <a:spcAft>
                <a:spcPts val="0"/>
              </a:spcAft>
              <a:buSzPct val="92000"/>
              <a:buFont typeface="Noto Sans Symbols"/>
              <a:buChar char="❖"/>
            </a:pPr>
            <a:r>
              <a:rPr lang="en-US" sz="2400" dirty="0"/>
              <a:t>Results and Evaluation.</a:t>
            </a:r>
            <a:endParaRPr dirty="0"/>
          </a:p>
          <a:p>
            <a:pPr marL="305435" lvl="0" indent="-305435" algn="l" rtl="0">
              <a:lnSpc>
                <a:spcPct val="110000"/>
              </a:lnSpc>
              <a:spcBef>
                <a:spcPts val="1044"/>
              </a:spcBef>
              <a:spcAft>
                <a:spcPts val="0"/>
              </a:spcAft>
              <a:buSzPct val="92000"/>
              <a:buFont typeface="Noto Sans Symbols"/>
              <a:buChar char="❖"/>
            </a:pPr>
            <a:r>
              <a:rPr lang="en-US" sz="2400" dirty="0"/>
              <a:t>Future Scope.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3"/>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36" name="Google Shape;136;p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a:solidFill>
                  <a:srgbClr val="FFFEFF"/>
                </a:solidFill>
              </a:rPr>
              <a:t>PROBLEM DEFINITION</a:t>
            </a:r>
            <a:endParaRPr/>
          </a:p>
        </p:txBody>
      </p:sp>
      <p:sp>
        <p:nvSpPr>
          <p:cNvPr id="141" name="Google Shape;141;p3"/>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748"/>
              <a:buChar char="◼"/>
            </a:pPr>
            <a:r>
              <a:rPr lang="en-US" dirty="0"/>
              <a:t>To develop models for POS tagging of Hindi Language.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sp>
        <p:nvSpPr>
          <p:cNvPr id="146" name="Google Shape;146;p4"/>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a:solidFill>
                  <a:srgbClr val="FFFEFF"/>
                </a:solidFill>
              </a:rPr>
              <a:t>INTRODUCTION</a:t>
            </a:r>
            <a:endParaRPr/>
          </a:p>
        </p:txBody>
      </p:sp>
      <p:sp>
        <p:nvSpPr>
          <p:cNvPr id="152" name="Google Shape;152;p4"/>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00000"/>
              </a:lnSpc>
              <a:spcBef>
                <a:spcPts val="0"/>
              </a:spcBef>
              <a:spcAft>
                <a:spcPts val="0"/>
              </a:spcAft>
              <a:buSzPts val="1748"/>
              <a:buChar char="◼"/>
            </a:pPr>
            <a:r>
              <a:rPr lang="en-US" dirty="0">
                <a:latin typeface="Twentieth Century"/>
                <a:ea typeface="Twentieth Century"/>
                <a:cs typeface="Twentieth Century"/>
                <a:sym typeface="Twentieth Century"/>
              </a:rPr>
              <a:t>In corpus linguistics</a:t>
            </a:r>
            <a:r>
              <a:rPr lang="en-US" dirty="0"/>
              <a:t>, part-of-speech (POS-TAGGING), also called grammatical tagging is the process of marking up a word(token) in a text (corpus) as corresponding to a particular part of speech, based on both its definition and its context. A simplified form of this is taught to school-age children, in the identification of words as nouns, verbs,  adjectives  and adverbs etc.</a:t>
            </a:r>
            <a:endParaRPr dirty="0">
              <a:latin typeface="Twentieth Century"/>
              <a:ea typeface="Twentieth Century"/>
              <a:cs typeface="Twentieth Century"/>
              <a:sym typeface="Twentieth Century"/>
            </a:endParaRPr>
          </a:p>
          <a:p>
            <a:pPr marL="305435" lvl="0" indent="-305435" algn="l" rtl="0">
              <a:lnSpc>
                <a:spcPct val="100000"/>
              </a:lnSpc>
              <a:spcBef>
                <a:spcPts val="980"/>
              </a:spcBef>
              <a:spcAft>
                <a:spcPts val="0"/>
              </a:spcAft>
              <a:buSzPts val="1748"/>
              <a:buChar char="◼"/>
            </a:pPr>
            <a:r>
              <a:rPr lang="en-US" dirty="0">
                <a:latin typeface="Twentieth Century"/>
                <a:ea typeface="Twentieth Century"/>
                <a:cs typeface="Twentieth Century"/>
                <a:sym typeface="Twentieth Century"/>
              </a:rPr>
              <a:t>POS tagging is a</a:t>
            </a:r>
            <a:r>
              <a:rPr lang="en-US" dirty="0"/>
              <a:t> building block for a wide-range of NLP tasks. It is used for NER (Named Entity Recognition), sentiment analysis of reviews of a product and solving the problem of word sense disambiguation. Word sense disambiguation is the problem of determining which “sense” (meaning) of a word is activated by the use of the word in a particular context, a process which appears to be largely unconscious in people.</a:t>
            </a:r>
            <a:endParaRPr dirty="0">
              <a:latin typeface="Twentieth Century"/>
              <a:ea typeface="Twentieth Century"/>
              <a:cs typeface="Twentieth Century"/>
              <a:sym typeface="Twentieth Century"/>
            </a:endParaRPr>
          </a:p>
          <a:p>
            <a:pPr marL="305435" lvl="0" indent="-194437" algn="l" rtl="0">
              <a:lnSpc>
                <a:spcPct val="100000"/>
              </a:lnSpc>
              <a:spcBef>
                <a:spcPts val="980"/>
              </a:spcBef>
              <a:spcAft>
                <a:spcPts val="0"/>
              </a:spcAft>
              <a:buSzPts val="1748"/>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dirty="0">
                <a:solidFill>
                  <a:srgbClr val="FFFEFF"/>
                </a:solidFill>
              </a:rPr>
              <a:t>MOTIVATION</a:t>
            </a:r>
            <a:endParaRPr dirty="0"/>
          </a:p>
        </p:txBody>
      </p:sp>
      <p:sp>
        <p:nvSpPr>
          <p:cNvPr id="152" name="Google Shape;152;p4"/>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00000"/>
              </a:lnSpc>
              <a:spcBef>
                <a:spcPts val="0"/>
              </a:spcBef>
              <a:spcAft>
                <a:spcPts val="0"/>
              </a:spcAft>
              <a:buSzPts val="1748"/>
              <a:buChar char="◼"/>
            </a:pPr>
            <a:r>
              <a:rPr lang="en-US" dirty="0"/>
              <a:t>POS Tagging for English has been researched a lot in the past and almost a solved problem. It is used in open source </a:t>
            </a:r>
            <a:r>
              <a:rPr lang="en-US" dirty="0" err="1"/>
              <a:t>nlp</a:t>
            </a:r>
            <a:r>
              <a:rPr lang="en-US" dirty="0"/>
              <a:t> libraries like </a:t>
            </a:r>
            <a:r>
              <a:rPr lang="en-US" dirty="0" err="1"/>
              <a:t>spaCy</a:t>
            </a:r>
            <a:r>
              <a:rPr lang="en-US" dirty="0"/>
              <a:t> and </a:t>
            </a:r>
            <a:r>
              <a:rPr lang="en-US" dirty="0" err="1"/>
              <a:t>nltk</a:t>
            </a:r>
            <a:r>
              <a:rPr lang="en-US" dirty="0"/>
              <a:t> as an inbuilt function with an accuracy of around 97%.</a:t>
            </a:r>
          </a:p>
          <a:p>
            <a:pPr marL="305435" lvl="0" indent="-305435" algn="l" rtl="0">
              <a:lnSpc>
                <a:spcPct val="100000"/>
              </a:lnSpc>
              <a:spcBef>
                <a:spcPts val="0"/>
              </a:spcBef>
              <a:spcAft>
                <a:spcPts val="0"/>
              </a:spcAft>
              <a:buSzPts val="1748"/>
              <a:buChar char="◼"/>
            </a:pPr>
            <a:endParaRPr lang="en-US" dirty="0">
              <a:latin typeface="Twentieth Century"/>
              <a:ea typeface="Twentieth Century"/>
              <a:cs typeface="Twentieth Century"/>
              <a:sym typeface="Twentieth Century"/>
            </a:endParaRPr>
          </a:p>
          <a:p>
            <a:pPr marL="305435" lvl="0" indent="-305435" algn="l" rtl="0">
              <a:lnSpc>
                <a:spcPct val="100000"/>
              </a:lnSpc>
              <a:spcBef>
                <a:spcPts val="980"/>
              </a:spcBef>
              <a:spcAft>
                <a:spcPts val="0"/>
              </a:spcAft>
              <a:buSzPts val="1748"/>
              <a:buChar char="◼"/>
            </a:pPr>
            <a:r>
              <a:rPr lang="en-US" dirty="0"/>
              <a:t>However for Indian Languages like Hindi , Tamil , Malayalam which are widely used languages , POS taggers built are not that effective due to lack of datasets to train on and their different semantic structures. </a:t>
            </a:r>
          </a:p>
          <a:p>
            <a:pPr marL="305435" lvl="0" indent="-305435" algn="l" rtl="0">
              <a:lnSpc>
                <a:spcPct val="100000"/>
              </a:lnSpc>
              <a:spcBef>
                <a:spcPts val="980"/>
              </a:spcBef>
              <a:spcAft>
                <a:spcPts val="0"/>
              </a:spcAft>
              <a:buSzPts val="1748"/>
              <a:buChar char="◼"/>
            </a:pPr>
            <a:r>
              <a:rPr lang="en-US" dirty="0">
                <a:latin typeface="Twentieth Century"/>
                <a:ea typeface="Twentieth Century"/>
                <a:cs typeface="Twentieth Century"/>
                <a:sym typeface="Twentieth Century"/>
              </a:rPr>
              <a:t>A lot of textual data is available in these languages whi</a:t>
            </a:r>
            <a:r>
              <a:rPr lang="en-US" dirty="0"/>
              <a:t>ch needs to be pre processed and hence an effective pos tagger needs to be built.</a:t>
            </a:r>
            <a:endParaRPr lang="en-US" dirty="0">
              <a:latin typeface="Twentieth Century"/>
              <a:ea typeface="Twentieth Century"/>
              <a:cs typeface="Twentieth Century"/>
              <a:sym typeface="Twentieth Century"/>
            </a:endParaRPr>
          </a:p>
          <a:p>
            <a:pPr marL="305435" lvl="0" indent="-194437" algn="l" rtl="0">
              <a:lnSpc>
                <a:spcPct val="100000"/>
              </a:lnSpc>
              <a:spcBef>
                <a:spcPts val="980"/>
              </a:spcBef>
              <a:spcAft>
                <a:spcPts val="0"/>
              </a:spcAft>
              <a:buSzPts val="1748"/>
              <a:buNone/>
            </a:pPr>
            <a:endParaRPr dirty="0"/>
          </a:p>
        </p:txBody>
      </p:sp>
    </p:spTree>
    <p:extLst>
      <p:ext uri="{BB962C8B-B14F-4D97-AF65-F5344CB8AC3E}">
        <p14:creationId xmlns:p14="http://schemas.microsoft.com/office/powerpoint/2010/main" val="132178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dirty="0">
                <a:solidFill>
                  <a:srgbClr val="FFFEFF"/>
                </a:solidFill>
              </a:rPr>
              <a:t>Objective</a:t>
            </a:r>
            <a:endParaRPr dirty="0"/>
          </a:p>
        </p:txBody>
      </p:sp>
      <p:sp>
        <p:nvSpPr>
          <p:cNvPr id="152" name="Google Shape;152;p4"/>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a:bodyPr>
          <a:lstStyle/>
          <a:p>
            <a:pPr marL="305435" lvl="0" indent="-305435" algn="l" rtl="0">
              <a:lnSpc>
                <a:spcPct val="100000"/>
              </a:lnSpc>
              <a:spcBef>
                <a:spcPts val="0"/>
              </a:spcBef>
              <a:spcAft>
                <a:spcPts val="0"/>
              </a:spcAft>
              <a:buSzPts val="1748"/>
              <a:buChar char="◼"/>
            </a:pPr>
            <a:r>
              <a:rPr lang="en-US" dirty="0"/>
              <a:t>To study different methodologies that are adopted for POS tagging.</a:t>
            </a:r>
          </a:p>
          <a:p>
            <a:pPr marL="305435" lvl="0" indent="-305435" algn="l" rtl="0">
              <a:lnSpc>
                <a:spcPct val="100000"/>
              </a:lnSpc>
              <a:spcBef>
                <a:spcPts val="0"/>
              </a:spcBef>
              <a:spcAft>
                <a:spcPts val="0"/>
              </a:spcAft>
              <a:buSzPts val="1748"/>
              <a:buChar char="◼"/>
            </a:pPr>
            <a:endParaRPr lang="en-US" dirty="0"/>
          </a:p>
          <a:p>
            <a:pPr marL="305435" lvl="0" indent="-305435" algn="l" rtl="0">
              <a:lnSpc>
                <a:spcPct val="100000"/>
              </a:lnSpc>
              <a:spcBef>
                <a:spcPts val="0"/>
              </a:spcBef>
              <a:spcAft>
                <a:spcPts val="0"/>
              </a:spcAft>
              <a:buSzPts val="1748"/>
              <a:buChar char="◼"/>
            </a:pPr>
            <a:r>
              <a:rPr lang="en-US" dirty="0"/>
              <a:t>Develop different models and compare their results</a:t>
            </a:r>
          </a:p>
          <a:p>
            <a:pPr marL="305435" lvl="0" indent="-305435" algn="l" rtl="0">
              <a:lnSpc>
                <a:spcPct val="100000"/>
              </a:lnSpc>
              <a:spcBef>
                <a:spcPts val="0"/>
              </a:spcBef>
              <a:spcAft>
                <a:spcPts val="0"/>
              </a:spcAft>
              <a:buSzPts val="1748"/>
              <a:buChar char="◼"/>
            </a:pPr>
            <a:endParaRPr lang="en-US" dirty="0"/>
          </a:p>
          <a:p>
            <a:pPr marL="305435" lvl="0" indent="-305435" algn="l" rtl="0">
              <a:lnSpc>
                <a:spcPct val="100000"/>
              </a:lnSpc>
              <a:spcBef>
                <a:spcPts val="0"/>
              </a:spcBef>
              <a:spcAft>
                <a:spcPts val="0"/>
              </a:spcAft>
              <a:buSzPts val="1748"/>
              <a:buChar char="◼"/>
            </a:pPr>
            <a:r>
              <a:rPr lang="en-US" dirty="0"/>
              <a:t>See which methodology works best.</a:t>
            </a:r>
          </a:p>
          <a:p>
            <a:pPr marL="0" lvl="0" indent="0" algn="l" rtl="0">
              <a:lnSpc>
                <a:spcPct val="100000"/>
              </a:lnSpc>
              <a:spcBef>
                <a:spcPts val="0"/>
              </a:spcBef>
              <a:spcAft>
                <a:spcPts val="0"/>
              </a:spcAft>
              <a:buSzPts val="1748"/>
              <a:buNone/>
            </a:pPr>
            <a:endParaRPr lang="en-US" dirty="0"/>
          </a:p>
          <a:p>
            <a:pPr marL="305435" lvl="0" indent="-305435" algn="l" rtl="0">
              <a:lnSpc>
                <a:spcPct val="100000"/>
              </a:lnSpc>
              <a:spcBef>
                <a:spcPts val="0"/>
              </a:spcBef>
              <a:spcAft>
                <a:spcPts val="0"/>
              </a:spcAft>
              <a:buSzPts val="1748"/>
              <a:buChar char="◼"/>
            </a:pPr>
            <a:endParaRPr lang="en-US" dirty="0">
              <a:latin typeface="Twentieth Century"/>
              <a:ea typeface="Twentieth Century"/>
              <a:cs typeface="Twentieth Century"/>
              <a:sym typeface="Twentieth Century"/>
            </a:endParaRPr>
          </a:p>
          <a:p>
            <a:pPr marL="305435" lvl="0" indent="-305435" algn="l" rtl="0">
              <a:lnSpc>
                <a:spcPct val="100000"/>
              </a:lnSpc>
              <a:spcBef>
                <a:spcPts val="980"/>
              </a:spcBef>
              <a:spcAft>
                <a:spcPts val="0"/>
              </a:spcAft>
              <a:buSzPts val="1748"/>
              <a:buChar char="◼"/>
            </a:pPr>
            <a:endParaRPr dirty="0"/>
          </a:p>
        </p:txBody>
      </p:sp>
    </p:spTree>
    <p:extLst>
      <p:ext uri="{BB962C8B-B14F-4D97-AF65-F5344CB8AC3E}">
        <p14:creationId xmlns:p14="http://schemas.microsoft.com/office/powerpoint/2010/main" val="217098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47" name="Google Shape;147;p4"/>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dirty="0">
                <a:solidFill>
                  <a:srgbClr val="FFFEFF"/>
                </a:solidFill>
              </a:rPr>
              <a:t>Methodologies.</a:t>
            </a:r>
            <a:endParaRPr dirty="0"/>
          </a:p>
        </p:txBody>
      </p:sp>
      <p:sp>
        <p:nvSpPr>
          <p:cNvPr id="152" name="Google Shape;152;p4"/>
          <p:cNvSpPr txBox="1">
            <a:spLocks noGrp="1"/>
          </p:cNvSpPr>
          <p:nvPr>
            <p:ph type="body" idx="1"/>
          </p:nvPr>
        </p:nvSpPr>
        <p:spPr>
          <a:xfrm>
            <a:off x="4241831" y="893545"/>
            <a:ext cx="7503636" cy="5330791"/>
          </a:xfrm>
          <a:prstGeom prst="rect">
            <a:avLst/>
          </a:prstGeom>
          <a:noFill/>
          <a:ln>
            <a:noFill/>
          </a:ln>
        </p:spPr>
        <p:txBody>
          <a:bodyPr spcFirstLastPara="1" wrap="square" lIns="91425" tIns="45700" rIns="91425" bIns="45700" anchor="ctr" anchorCtr="0">
            <a:normAutofit fontScale="25000" lnSpcReduction="20000"/>
          </a:bodyPr>
          <a:lstStyle/>
          <a:p>
            <a:pPr marL="305435" lvl="0" indent="-305435" algn="l" rtl="0">
              <a:lnSpc>
                <a:spcPct val="100000"/>
              </a:lnSpc>
              <a:spcBef>
                <a:spcPts val="0"/>
              </a:spcBef>
              <a:spcAft>
                <a:spcPts val="0"/>
              </a:spcAft>
              <a:buSzPts val="1748"/>
              <a:buChar char="◼"/>
            </a:pPr>
            <a:endParaRPr lang="en-US" dirty="0"/>
          </a:p>
          <a:p>
            <a:pPr marL="305435" lvl="0" indent="-305435" algn="l" rtl="0">
              <a:lnSpc>
                <a:spcPct val="100000"/>
              </a:lnSpc>
              <a:spcBef>
                <a:spcPts val="0"/>
              </a:spcBef>
              <a:spcAft>
                <a:spcPts val="0"/>
              </a:spcAft>
              <a:buSzPts val="1748"/>
              <a:buChar char="◼"/>
            </a:pPr>
            <a:endParaRPr lang="en-US" dirty="0"/>
          </a:p>
          <a:p>
            <a:pPr marL="305435" lvl="0" indent="-305435" algn="l" rtl="0">
              <a:lnSpc>
                <a:spcPct val="100000"/>
              </a:lnSpc>
              <a:spcBef>
                <a:spcPts val="0"/>
              </a:spcBef>
              <a:spcAft>
                <a:spcPts val="0"/>
              </a:spcAft>
              <a:buSzPts val="1748"/>
              <a:buChar char="◼"/>
            </a:pPr>
            <a:endParaRPr lang="en-US" sz="6400" dirty="0"/>
          </a:p>
          <a:p>
            <a:pPr marL="305435" lvl="0" indent="-305435" algn="l" rtl="0">
              <a:lnSpc>
                <a:spcPct val="100000"/>
              </a:lnSpc>
              <a:spcBef>
                <a:spcPts val="0"/>
              </a:spcBef>
              <a:spcAft>
                <a:spcPts val="0"/>
              </a:spcAft>
              <a:buSzPts val="1748"/>
              <a:buChar char="◼"/>
            </a:pPr>
            <a:endParaRPr lang="en-US" sz="6400" dirty="0"/>
          </a:p>
          <a:p>
            <a:pPr marL="0" lvl="0" indent="0" algn="l" rtl="0">
              <a:lnSpc>
                <a:spcPct val="100000"/>
              </a:lnSpc>
              <a:spcBef>
                <a:spcPts val="0"/>
              </a:spcBef>
              <a:spcAft>
                <a:spcPts val="0"/>
              </a:spcAft>
              <a:buSzPts val="1748"/>
              <a:buNone/>
            </a:pPr>
            <a:endParaRPr lang="en-US" sz="6400" dirty="0"/>
          </a:p>
          <a:p>
            <a:pPr marL="305435" lvl="0" indent="-305435" algn="l" rtl="0">
              <a:lnSpc>
                <a:spcPct val="100000"/>
              </a:lnSpc>
              <a:spcBef>
                <a:spcPts val="0"/>
              </a:spcBef>
              <a:spcAft>
                <a:spcPts val="0"/>
              </a:spcAft>
              <a:buSzPts val="1748"/>
              <a:buChar char="◼"/>
            </a:pPr>
            <a:r>
              <a:rPr lang="en-US" sz="7200" dirty="0"/>
              <a:t>To study different methodologies that are adopted for POS tagging.</a:t>
            </a:r>
          </a:p>
          <a:p>
            <a:pPr marL="305435" lvl="0" indent="-305435" algn="l" rtl="0">
              <a:lnSpc>
                <a:spcPct val="100000"/>
              </a:lnSpc>
              <a:spcBef>
                <a:spcPts val="0"/>
              </a:spcBef>
              <a:spcAft>
                <a:spcPts val="0"/>
              </a:spcAft>
              <a:buSzPts val="1748"/>
              <a:buChar char="◼"/>
            </a:pPr>
            <a:endParaRPr lang="en-US" sz="6400" dirty="0"/>
          </a:p>
          <a:p>
            <a:pPr marL="0" lvl="0" indent="0" algn="l" rtl="0">
              <a:lnSpc>
                <a:spcPct val="100000"/>
              </a:lnSpc>
              <a:spcBef>
                <a:spcPts val="0"/>
              </a:spcBef>
              <a:spcAft>
                <a:spcPts val="0"/>
              </a:spcAft>
              <a:buSzPts val="1748"/>
              <a:buNone/>
            </a:pPr>
            <a:endParaRPr lang="en-US" sz="6400" dirty="0"/>
          </a:p>
          <a:p>
            <a:pPr marL="342900" lvl="0" indent="-342900" algn="l" rtl="0">
              <a:lnSpc>
                <a:spcPct val="100000"/>
              </a:lnSpc>
              <a:spcBef>
                <a:spcPts val="0"/>
              </a:spcBef>
              <a:spcAft>
                <a:spcPts val="0"/>
              </a:spcAft>
              <a:buSzPts val="1748"/>
              <a:buFont typeface="Wingdings" panose="05000000000000000000" pitchFamily="2" charset="2"/>
              <a:buChar char="q"/>
            </a:pPr>
            <a:r>
              <a:rPr lang="en-US" sz="7200" dirty="0"/>
              <a:t>Rule Based Pos tagging: In this methodology we specify a set of rules which determine the tag associated with a word. For example:</a:t>
            </a:r>
          </a:p>
          <a:p>
            <a:pPr marL="800100" lvl="1" indent="-342900">
              <a:spcBef>
                <a:spcPts val="0"/>
              </a:spcBef>
              <a:buSzPts val="1748"/>
              <a:buFont typeface="Wingdings" panose="05000000000000000000" pitchFamily="2" charset="2"/>
              <a:buChar char="§"/>
            </a:pPr>
            <a:r>
              <a:rPr lang="en-US" sz="7200" dirty="0"/>
              <a:t>If word is adjective then there is high probability that next word will be a noun.</a:t>
            </a:r>
          </a:p>
          <a:p>
            <a:pPr marL="800100" lvl="1" indent="-342900">
              <a:spcBef>
                <a:spcPts val="0"/>
              </a:spcBef>
              <a:buSzPts val="1748"/>
              <a:buFont typeface="Wingdings" panose="05000000000000000000" pitchFamily="2" charset="2"/>
              <a:buChar char="§"/>
            </a:pPr>
            <a:r>
              <a:rPr lang="en-US" sz="7200" dirty="0"/>
              <a:t>If word is relative pronoun then there is high probability that next word will be noun.</a:t>
            </a:r>
          </a:p>
          <a:p>
            <a:pPr marL="800100" lvl="1" indent="-342900">
              <a:spcBef>
                <a:spcPts val="0"/>
              </a:spcBef>
              <a:buSzPts val="1748"/>
              <a:buFont typeface="Wingdings" panose="05000000000000000000" pitchFamily="2" charset="2"/>
              <a:buChar char="§"/>
            </a:pPr>
            <a:r>
              <a:rPr lang="en-US" sz="7200" dirty="0"/>
              <a:t>If current word is verb then there is probability that previous word will be noun.</a:t>
            </a:r>
          </a:p>
          <a:p>
            <a:pPr marL="457200" lvl="1" indent="0">
              <a:spcBef>
                <a:spcPts val="0"/>
              </a:spcBef>
              <a:buSzPts val="1748"/>
              <a:buNone/>
            </a:pPr>
            <a:endParaRPr lang="en-US" sz="7200" dirty="0"/>
          </a:p>
          <a:p>
            <a:pPr marL="457200" lvl="1" indent="0">
              <a:spcBef>
                <a:spcPts val="0"/>
              </a:spcBef>
              <a:buSzPts val="1748"/>
              <a:buNone/>
            </a:pPr>
            <a:endParaRPr lang="en-US" sz="7200" dirty="0"/>
          </a:p>
          <a:p>
            <a:pPr marL="342900" lvl="0" indent="-342900" algn="l" rtl="0">
              <a:lnSpc>
                <a:spcPct val="100000"/>
              </a:lnSpc>
              <a:spcBef>
                <a:spcPts val="0"/>
              </a:spcBef>
              <a:spcAft>
                <a:spcPts val="0"/>
              </a:spcAft>
              <a:buSzPts val="1748"/>
              <a:buFont typeface="Wingdings" panose="05000000000000000000" pitchFamily="2" charset="2"/>
              <a:buChar char="q"/>
            </a:pPr>
            <a:r>
              <a:rPr lang="en-US" sz="7200" dirty="0"/>
              <a:t>Statistics based POS tagger: This makes use of probability of transitions from one tag to another tag and also the probability of a word being tagged with a particular tag is calculated. </a:t>
            </a:r>
          </a:p>
          <a:p>
            <a:pPr marL="800100" lvl="1" indent="-342900">
              <a:spcBef>
                <a:spcPts val="0"/>
              </a:spcBef>
              <a:buSzPts val="1748"/>
              <a:buFont typeface="Wingdings" panose="05000000000000000000" pitchFamily="2" charset="2"/>
              <a:buChar char="§"/>
            </a:pPr>
            <a:r>
              <a:rPr lang="en-US" sz="7200" dirty="0"/>
              <a:t>Most popular models used are HMM(Hidden Markov Model)</a:t>
            </a:r>
          </a:p>
          <a:p>
            <a:pPr marL="800100" lvl="1" indent="-342900">
              <a:spcBef>
                <a:spcPts val="0"/>
              </a:spcBef>
              <a:buSzPts val="1748"/>
              <a:buFont typeface="Wingdings" panose="05000000000000000000" pitchFamily="2" charset="2"/>
              <a:buChar char="§"/>
            </a:pPr>
            <a:r>
              <a:rPr lang="en-US" sz="7200" dirty="0"/>
              <a:t>Conditional Random Fields model which slightly performs better than HMM as it uses linguistic features.</a:t>
            </a:r>
          </a:p>
          <a:p>
            <a:pPr marL="457200" lvl="1" indent="0">
              <a:spcBef>
                <a:spcPts val="0"/>
              </a:spcBef>
              <a:buSzPts val="1748"/>
              <a:buNone/>
            </a:pPr>
            <a:endParaRPr lang="en-US" sz="7200" dirty="0"/>
          </a:p>
          <a:p>
            <a:pPr marL="457200" lvl="1" indent="0">
              <a:spcBef>
                <a:spcPts val="0"/>
              </a:spcBef>
              <a:buSzPts val="1748"/>
              <a:buNone/>
            </a:pPr>
            <a:endParaRPr lang="en-US" sz="7200" dirty="0"/>
          </a:p>
          <a:p>
            <a:pPr marL="342900" lvl="0" indent="-342900" algn="l" rtl="0">
              <a:lnSpc>
                <a:spcPct val="100000"/>
              </a:lnSpc>
              <a:spcBef>
                <a:spcPts val="0"/>
              </a:spcBef>
              <a:spcAft>
                <a:spcPts val="0"/>
              </a:spcAft>
              <a:buSzPts val="1748"/>
              <a:buFont typeface="Wingdings" panose="05000000000000000000" pitchFamily="2" charset="2"/>
              <a:buChar char="q"/>
            </a:pPr>
            <a:r>
              <a:rPr lang="en-US" sz="7200" dirty="0"/>
              <a:t>Neural Network based : Using supervised learning we develop neural networks which incorporate the use of word embeddings to convert words into vectors of particular dimensions to feed textual data into the model. </a:t>
            </a:r>
          </a:p>
          <a:p>
            <a:pPr marL="342900" lvl="0" indent="-342900" algn="l" rtl="0">
              <a:lnSpc>
                <a:spcPct val="100000"/>
              </a:lnSpc>
              <a:spcBef>
                <a:spcPts val="0"/>
              </a:spcBef>
              <a:spcAft>
                <a:spcPts val="0"/>
              </a:spcAft>
              <a:buSzPts val="1748"/>
              <a:buFont typeface="Wingdings" panose="05000000000000000000" pitchFamily="2" charset="2"/>
              <a:buChar char="q"/>
            </a:pPr>
            <a:endParaRPr lang="en-US" sz="3400" dirty="0"/>
          </a:p>
          <a:p>
            <a:pPr marL="0" lvl="0" indent="0" algn="l" rtl="0">
              <a:lnSpc>
                <a:spcPct val="100000"/>
              </a:lnSpc>
              <a:spcBef>
                <a:spcPts val="0"/>
              </a:spcBef>
              <a:spcAft>
                <a:spcPts val="0"/>
              </a:spcAft>
              <a:buSzPts val="1748"/>
              <a:buNone/>
            </a:pPr>
            <a:endParaRPr lang="en-US" sz="3400" dirty="0"/>
          </a:p>
          <a:p>
            <a:pPr marL="457200" lvl="1" indent="0">
              <a:spcBef>
                <a:spcPts val="0"/>
              </a:spcBef>
              <a:buSzPts val="1748"/>
              <a:buNone/>
            </a:pPr>
            <a:endParaRPr lang="en-US" dirty="0"/>
          </a:p>
          <a:p>
            <a:pPr marL="742950" lvl="1" indent="-285750">
              <a:spcBef>
                <a:spcPts val="0"/>
              </a:spcBef>
              <a:buSzPts val="1748"/>
              <a:buFont typeface="Wingdings" panose="05000000000000000000" pitchFamily="2" charset="2"/>
              <a:buChar char="q"/>
            </a:pPr>
            <a:endParaRPr lang="en-US" dirty="0"/>
          </a:p>
          <a:p>
            <a:pPr marL="0" lvl="0" indent="0" algn="l" rtl="0">
              <a:lnSpc>
                <a:spcPct val="100000"/>
              </a:lnSpc>
              <a:spcBef>
                <a:spcPts val="0"/>
              </a:spcBef>
              <a:spcAft>
                <a:spcPts val="0"/>
              </a:spcAft>
              <a:buSzPts val="1748"/>
              <a:buNone/>
            </a:pPr>
            <a:endParaRPr lang="en-US" dirty="0"/>
          </a:p>
          <a:p>
            <a:pPr marL="0" lvl="0" indent="0" algn="l" rtl="0">
              <a:lnSpc>
                <a:spcPct val="100000"/>
              </a:lnSpc>
              <a:spcBef>
                <a:spcPts val="0"/>
              </a:spcBef>
              <a:spcAft>
                <a:spcPts val="0"/>
              </a:spcAft>
              <a:buSzPts val="1748"/>
              <a:buNone/>
            </a:pPr>
            <a:endParaRPr lang="en-US" dirty="0"/>
          </a:p>
          <a:p>
            <a:pPr marL="305435" lvl="0" indent="-305435" algn="l" rtl="0">
              <a:lnSpc>
                <a:spcPct val="100000"/>
              </a:lnSpc>
              <a:spcBef>
                <a:spcPts val="0"/>
              </a:spcBef>
              <a:spcAft>
                <a:spcPts val="0"/>
              </a:spcAft>
              <a:buSzPts val="1748"/>
              <a:buChar char="◼"/>
            </a:pPr>
            <a:endParaRPr lang="en-US" dirty="0">
              <a:latin typeface="Twentieth Century"/>
              <a:ea typeface="Twentieth Century"/>
              <a:cs typeface="Twentieth Century"/>
              <a:sym typeface="Twentieth Century"/>
            </a:endParaRPr>
          </a:p>
          <a:p>
            <a:pPr marL="305435" lvl="0" indent="-305435" algn="l" rtl="0">
              <a:lnSpc>
                <a:spcPct val="100000"/>
              </a:lnSpc>
              <a:spcBef>
                <a:spcPts val="980"/>
              </a:spcBef>
              <a:spcAft>
                <a:spcPts val="0"/>
              </a:spcAft>
              <a:buSzPts val="1748"/>
              <a:buChar char="◼"/>
            </a:pPr>
            <a:endParaRPr dirty="0"/>
          </a:p>
        </p:txBody>
      </p:sp>
    </p:spTree>
    <p:extLst>
      <p:ext uri="{BB962C8B-B14F-4D97-AF65-F5344CB8AC3E}">
        <p14:creationId xmlns:p14="http://schemas.microsoft.com/office/powerpoint/2010/main" val="39712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7"/>
          <p:cNvSpPr/>
          <p:nvPr/>
        </p:nvSpPr>
        <p:spPr>
          <a:xfrm>
            <a:off x="0" y="0"/>
            <a:ext cx="12191999"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180" name="Google Shape;180;p7"/>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446534" y="597643"/>
            <a:ext cx="3703320" cy="5792922"/>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txBox="1">
            <a:spLocks noGrp="1"/>
          </p:cNvSpPr>
          <p:nvPr>
            <p:ph type="title"/>
          </p:nvPr>
        </p:nvSpPr>
        <p:spPr>
          <a:xfrm>
            <a:off x="771148" y="1037967"/>
            <a:ext cx="3054091" cy="4709131"/>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FEFF"/>
              </a:buClr>
              <a:buSzPts val="3200"/>
              <a:buFont typeface="Twentieth Century"/>
              <a:buNone/>
            </a:pPr>
            <a:r>
              <a:rPr lang="en-US" dirty="0">
                <a:solidFill>
                  <a:srgbClr val="FFFEFF"/>
                </a:solidFill>
              </a:rPr>
              <a:t>SOFTWARE AND HARDWARE REQUIREMENTS</a:t>
            </a:r>
            <a:endParaRPr dirty="0"/>
          </a:p>
        </p:txBody>
      </p:sp>
      <p:sp>
        <p:nvSpPr>
          <p:cNvPr id="185" name="Google Shape;185;p7"/>
          <p:cNvSpPr txBox="1">
            <a:spLocks noGrp="1"/>
          </p:cNvSpPr>
          <p:nvPr>
            <p:ph type="body" idx="1"/>
          </p:nvPr>
        </p:nvSpPr>
        <p:spPr>
          <a:xfrm>
            <a:off x="4534935" y="1037968"/>
            <a:ext cx="6725899" cy="4820832"/>
          </a:xfrm>
          <a:prstGeom prst="rect">
            <a:avLst/>
          </a:prstGeom>
          <a:noFill/>
          <a:ln>
            <a:noFill/>
          </a:ln>
        </p:spPr>
        <p:txBody>
          <a:bodyPr spcFirstLastPara="1" wrap="square" lIns="91425" tIns="45700" rIns="91425" bIns="45700" anchor="ctr" anchorCtr="0">
            <a:normAutofit lnSpcReduction="10000"/>
          </a:bodyPr>
          <a:lstStyle/>
          <a:p>
            <a:pPr marL="305435" lvl="0" indent="-305435" algn="l" rtl="0">
              <a:lnSpc>
                <a:spcPct val="110000"/>
              </a:lnSpc>
              <a:spcBef>
                <a:spcPts val="0"/>
              </a:spcBef>
              <a:spcAft>
                <a:spcPts val="0"/>
              </a:spcAft>
              <a:buSzPts val="1748"/>
              <a:buChar char="◼"/>
            </a:pPr>
            <a:r>
              <a:rPr lang="en-US" dirty="0"/>
              <a:t>Software Requirement:-</a:t>
            </a:r>
            <a:endParaRPr dirty="0"/>
          </a:p>
          <a:p>
            <a:pPr marL="305435" lvl="0" indent="-305435" algn="l" rtl="0">
              <a:lnSpc>
                <a:spcPct val="110000"/>
              </a:lnSpc>
              <a:spcBef>
                <a:spcPts val="980"/>
              </a:spcBef>
              <a:spcAft>
                <a:spcPts val="0"/>
              </a:spcAft>
              <a:buSzPts val="1748"/>
              <a:buChar char="◼"/>
            </a:pPr>
            <a:r>
              <a:rPr lang="en-US" dirty="0"/>
              <a:t>I. Anaconda Navigator 3.0.1</a:t>
            </a:r>
            <a:endParaRPr dirty="0"/>
          </a:p>
          <a:p>
            <a:pPr marL="305435" lvl="0" indent="-305435" algn="l" rtl="0">
              <a:lnSpc>
                <a:spcPct val="110000"/>
              </a:lnSpc>
              <a:spcBef>
                <a:spcPts val="980"/>
              </a:spcBef>
              <a:spcAft>
                <a:spcPts val="0"/>
              </a:spcAft>
              <a:buSzPts val="1748"/>
              <a:buChar char="◼"/>
            </a:pPr>
            <a:r>
              <a:rPr lang="en-US" dirty="0" err="1"/>
              <a:t>II.scikit</a:t>
            </a:r>
            <a:r>
              <a:rPr lang="en-US" dirty="0"/>
              <a:t>-learn 0.20.3</a:t>
            </a:r>
            <a:endParaRPr dirty="0"/>
          </a:p>
          <a:p>
            <a:pPr marL="305435" lvl="0" indent="-305435" algn="l" rtl="0">
              <a:lnSpc>
                <a:spcPct val="110000"/>
              </a:lnSpc>
              <a:spcBef>
                <a:spcPts val="980"/>
              </a:spcBef>
              <a:spcAft>
                <a:spcPts val="0"/>
              </a:spcAft>
              <a:buSzPts val="1748"/>
              <a:buChar char="◼"/>
            </a:pPr>
            <a:r>
              <a:rPr lang="en-US" dirty="0" err="1"/>
              <a:t>III.Numpy</a:t>
            </a:r>
            <a:r>
              <a:rPr lang="en-US" dirty="0"/>
              <a:t> 1.15.4</a:t>
            </a:r>
            <a:endParaRPr dirty="0"/>
          </a:p>
          <a:p>
            <a:pPr marL="305435" lvl="0" indent="-305435" algn="l" rtl="0">
              <a:lnSpc>
                <a:spcPct val="110000"/>
              </a:lnSpc>
              <a:spcBef>
                <a:spcPts val="980"/>
              </a:spcBef>
              <a:spcAft>
                <a:spcPts val="0"/>
              </a:spcAft>
              <a:buSzPts val="1748"/>
              <a:buChar char="◼"/>
            </a:pPr>
            <a:r>
              <a:rPr lang="en-US" dirty="0" err="1"/>
              <a:t>IV.Pandas</a:t>
            </a:r>
            <a:r>
              <a:rPr lang="en-US" dirty="0"/>
              <a:t> 0.24.2</a:t>
            </a:r>
          </a:p>
          <a:p>
            <a:pPr marL="305435" lvl="0" indent="-305435" algn="l" rtl="0">
              <a:lnSpc>
                <a:spcPct val="110000"/>
              </a:lnSpc>
              <a:spcBef>
                <a:spcPts val="980"/>
              </a:spcBef>
              <a:spcAft>
                <a:spcPts val="0"/>
              </a:spcAft>
              <a:buSzPts val="1748"/>
              <a:buChar char="◼"/>
            </a:pPr>
            <a:r>
              <a:rPr lang="en-US" dirty="0" err="1"/>
              <a:t>V.nltk</a:t>
            </a:r>
            <a:endParaRPr lang="en-US" dirty="0"/>
          </a:p>
          <a:p>
            <a:pPr marL="305435" lvl="0" indent="-305435" algn="l" rtl="0">
              <a:lnSpc>
                <a:spcPct val="110000"/>
              </a:lnSpc>
              <a:spcBef>
                <a:spcPts val="980"/>
              </a:spcBef>
              <a:spcAft>
                <a:spcPts val="0"/>
              </a:spcAft>
              <a:buSzPts val="1748"/>
              <a:buChar char="◼"/>
            </a:pPr>
            <a:r>
              <a:rPr lang="en-US" dirty="0" err="1"/>
              <a:t>VI.tensorflow</a:t>
            </a:r>
            <a:r>
              <a:rPr lang="en-US" dirty="0"/>
              <a:t>.</a:t>
            </a:r>
          </a:p>
          <a:p>
            <a:pPr marL="305435" lvl="0" indent="-305435" algn="l" rtl="0">
              <a:lnSpc>
                <a:spcPct val="110000"/>
              </a:lnSpc>
              <a:spcBef>
                <a:spcPts val="980"/>
              </a:spcBef>
              <a:spcAft>
                <a:spcPts val="0"/>
              </a:spcAft>
              <a:buSzPts val="1748"/>
              <a:buChar char="◼"/>
            </a:pPr>
            <a:r>
              <a:rPr lang="en-IN" dirty="0" err="1"/>
              <a:t>VII.streamlit</a:t>
            </a:r>
            <a:endParaRPr dirty="0"/>
          </a:p>
          <a:p>
            <a:pPr marL="0" lvl="0" indent="0" algn="l" rtl="0">
              <a:lnSpc>
                <a:spcPct val="110000"/>
              </a:lnSpc>
              <a:spcBef>
                <a:spcPts val="980"/>
              </a:spcBef>
              <a:spcAft>
                <a:spcPts val="0"/>
              </a:spcAft>
              <a:buSzPts val="1748"/>
              <a:buNone/>
            </a:pPr>
            <a:r>
              <a:rPr lang="en-US" dirty="0"/>
              <a:t>     ------------------------------------</a:t>
            </a:r>
            <a:endParaRPr dirty="0"/>
          </a:p>
          <a:p>
            <a:pPr marL="305435" lvl="0" indent="-305435" algn="l" rtl="0">
              <a:lnSpc>
                <a:spcPct val="110000"/>
              </a:lnSpc>
              <a:spcBef>
                <a:spcPts val="980"/>
              </a:spcBef>
              <a:spcAft>
                <a:spcPts val="0"/>
              </a:spcAft>
              <a:buSzPts val="1748"/>
              <a:buChar char="◼"/>
            </a:pPr>
            <a:r>
              <a:rPr lang="en-US" dirty="0"/>
              <a:t> Hardware Requirements:-</a:t>
            </a:r>
            <a:endParaRPr dirty="0"/>
          </a:p>
          <a:p>
            <a:pPr marL="305435" lvl="0" indent="-305435" algn="l" rtl="0">
              <a:lnSpc>
                <a:spcPct val="110000"/>
              </a:lnSpc>
              <a:spcBef>
                <a:spcPts val="980"/>
              </a:spcBef>
              <a:spcAft>
                <a:spcPts val="0"/>
              </a:spcAft>
              <a:buSzPts val="1748"/>
              <a:buChar char="◼"/>
            </a:pPr>
            <a:r>
              <a:rPr lang="en-US" dirty="0"/>
              <a:t>I. Core i5 machine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3200"/>
              <a:buFont typeface="Twentieth Century"/>
              <a:buNone/>
            </a:pPr>
            <a:r>
              <a:rPr lang="en-US"/>
              <a:t>IMPLEMENTATION</a:t>
            </a:r>
            <a:endParaRPr/>
          </a:p>
        </p:txBody>
      </p:sp>
      <p:sp>
        <p:nvSpPr>
          <p:cNvPr id="218" name="Google Shape;218;p9"/>
          <p:cNvSpPr txBox="1">
            <a:spLocks noGrp="1"/>
          </p:cNvSpPr>
          <p:nvPr>
            <p:ph type="body" idx="1"/>
          </p:nvPr>
        </p:nvSpPr>
        <p:spPr>
          <a:xfrm>
            <a:off x="487247" y="1985960"/>
            <a:ext cx="11123560" cy="3989390"/>
          </a:xfrm>
          <a:prstGeom prst="rect">
            <a:avLst/>
          </a:prstGeom>
          <a:noFill/>
          <a:ln>
            <a:noFill/>
          </a:ln>
        </p:spPr>
        <p:txBody>
          <a:bodyPr spcFirstLastPara="1" wrap="square" lIns="91425" tIns="45700" rIns="91425" bIns="45700" anchor="ctr" anchorCtr="0">
            <a:normAutofit fontScale="25000" lnSpcReduction="20000"/>
          </a:bodyPr>
          <a:lstStyle/>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endParaRPr lang="en-US" sz="6400" dirty="0"/>
          </a:p>
          <a:p>
            <a:pPr marL="305435" lvl="0" indent="-305435" algn="l" rtl="0">
              <a:lnSpc>
                <a:spcPct val="110000"/>
              </a:lnSpc>
              <a:spcBef>
                <a:spcPts val="0"/>
              </a:spcBef>
              <a:spcAft>
                <a:spcPts val="0"/>
              </a:spcAft>
              <a:buSzPts val="1748"/>
              <a:buChar char="◼"/>
            </a:pPr>
            <a:r>
              <a:rPr lang="en-US" sz="6400" dirty="0"/>
              <a:t>Following models were implemented for performing Hindi POS tagging.</a:t>
            </a:r>
            <a:endParaRPr sz="6400" dirty="0"/>
          </a:p>
          <a:p>
            <a:pPr marL="110998" lvl="0" indent="0" algn="l" rtl="0">
              <a:lnSpc>
                <a:spcPct val="110000"/>
              </a:lnSpc>
              <a:spcBef>
                <a:spcPts val="980"/>
              </a:spcBef>
              <a:spcAft>
                <a:spcPts val="0"/>
              </a:spcAft>
              <a:buSzPts val="1748"/>
              <a:buNone/>
            </a:pPr>
            <a:r>
              <a:rPr lang="en-IN" sz="6400" dirty="0"/>
              <a:t>1.Hidden Markov Model- Here the transition probabilities from one tag to another tag is calculated and emission probability of each word having a particular tag is calculated. These are stored in a matrix form and using these matrices words are tagged with particular </a:t>
            </a:r>
            <a:r>
              <a:rPr lang="en-IN" sz="6400" dirty="0" err="1"/>
              <a:t>pos</a:t>
            </a:r>
            <a:r>
              <a:rPr lang="en-IN" sz="6400" dirty="0"/>
              <a:t> tags.</a:t>
            </a:r>
            <a:endParaRPr sz="6400" dirty="0"/>
          </a:p>
          <a:p>
            <a:pPr marL="305435" lvl="0" indent="-194437" algn="l" rtl="0">
              <a:lnSpc>
                <a:spcPct val="110000"/>
              </a:lnSpc>
              <a:spcBef>
                <a:spcPts val="980"/>
              </a:spcBef>
              <a:spcAft>
                <a:spcPts val="0"/>
              </a:spcAft>
              <a:buSzPts val="1748"/>
              <a:buNone/>
            </a:pPr>
            <a:r>
              <a:rPr lang="en-IN" sz="6400" dirty="0"/>
              <a:t>2.Conditional Random Fields Model-Here features are calculated for each word like:</a:t>
            </a:r>
          </a:p>
          <a:p>
            <a:pPr marL="453898" lvl="0" indent="-342900" algn="l" rtl="0">
              <a:lnSpc>
                <a:spcPct val="110000"/>
              </a:lnSpc>
              <a:spcBef>
                <a:spcPts val="980"/>
              </a:spcBef>
              <a:spcAft>
                <a:spcPts val="0"/>
              </a:spcAft>
              <a:buSzPts val="1748"/>
              <a:buFont typeface="Wingdings" panose="05000000000000000000" pitchFamily="2" charset="2"/>
              <a:buChar char="§"/>
            </a:pPr>
            <a:r>
              <a:rPr lang="en-IN" sz="6400" dirty="0"/>
              <a:t>The word itself</a:t>
            </a:r>
          </a:p>
          <a:p>
            <a:pPr marL="453898" lvl="0" indent="-342900" algn="l" rtl="0">
              <a:lnSpc>
                <a:spcPct val="110000"/>
              </a:lnSpc>
              <a:spcBef>
                <a:spcPts val="980"/>
              </a:spcBef>
              <a:spcAft>
                <a:spcPts val="0"/>
              </a:spcAft>
              <a:buSzPts val="1748"/>
              <a:buFont typeface="Wingdings" panose="05000000000000000000" pitchFamily="2" charset="2"/>
              <a:buChar char="§"/>
            </a:pPr>
            <a:r>
              <a:rPr lang="en-IN" sz="6400" dirty="0"/>
              <a:t>Word proceeding it and word preceding it</a:t>
            </a:r>
          </a:p>
          <a:p>
            <a:pPr marL="453898" lvl="0" indent="-342900" algn="l" rtl="0">
              <a:lnSpc>
                <a:spcPct val="110000"/>
              </a:lnSpc>
              <a:spcBef>
                <a:spcPts val="980"/>
              </a:spcBef>
              <a:spcAft>
                <a:spcPts val="0"/>
              </a:spcAft>
              <a:buSzPts val="1748"/>
              <a:buFont typeface="Wingdings" panose="05000000000000000000" pitchFamily="2" charset="2"/>
              <a:buChar char="§"/>
            </a:pPr>
            <a:r>
              <a:rPr lang="en-IN" sz="6400" dirty="0"/>
              <a:t>Whether the word is a number </a:t>
            </a:r>
          </a:p>
          <a:p>
            <a:pPr marL="453898" lvl="0" indent="-342900" algn="l" rtl="0">
              <a:lnSpc>
                <a:spcPct val="110000"/>
              </a:lnSpc>
              <a:spcBef>
                <a:spcPts val="980"/>
              </a:spcBef>
              <a:spcAft>
                <a:spcPts val="0"/>
              </a:spcAft>
              <a:buSzPts val="1748"/>
              <a:buFont typeface="Wingdings" panose="05000000000000000000" pitchFamily="2" charset="2"/>
              <a:buChar char="§"/>
            </a:pPr>
            <a:r>
              <a:rPr lang="en-IN" sz="6400" dirty="0"/>
              <a:t>Whether it is the first word of a sentence or whether it is the last word.</a:t>
            </a:r>
          </a:p>
          <a:p>
            <a:pPr marL="453898" lvl="0" indent="-342900" algn="l" rtl="0">
              <a:lnSpc>
                <a:spcPct val="110000"/>
              </a:lnSpc>
              <a:spcBef>
                <a:spcPts val="980"/>
              </a:spcBef>
              <a:spcAft>
                <a:spcPts val="0"/>
              </a:spcAft>
              <a:buSzPts val="1748"/>
              <a:buFont typeface="Wingdings" panose="05000000000000000000" pitchFamily="2" charset="2"/>
              <a:buChar char="§"/>
            </a:pPr>
            <a:r>
              <a:rPr lang="en-IN" sz="6400" dirty="0"/>
              <a:t>Suffix and prefix of each word.</a:t>
            </a:r>
          </a:p>
          <a:p>
            <a:pPr marL="305435" lvl="0" indent="-194437" algn="l" rtl="0">
              <a:lnSpc>
                <a:spcPct val="110000"/>
              </a:lnSpc>
              <a:spcBef>
                <a:spcPts val="980"/>
              </a:spcBef>
              <a:spcAft>
                <a:spcPts val="0"/>
              </a:spcAft>
              <a:buSzPts val="1748"/>
              <a:buNone/>
            </a:pPr>
            <a:r>
              <a:rPr lang="en-IN" sz="6400" dirty="0"/>
              <a:t>3.LSTM Model. Here </a:t>
            </a:r>
            <a:r>
              <a:rPr lang="en-IN" sz="6400" dirty="0" err="1"/>
              <a:t>pos</a:t>
            </a:r>
            <a:r>
              <a:rPr lang="en-IN" sz="6400" dirty="0"/>
              <a:t> tagging is performed for each word individually. </a:t>
            </a:r>
            <a:endParaRPr sz="6400"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a:p>
            <a:pPr marL="305435" lvl="0" indent="-194437" algn="l" rtl="0">
              <a:lnSpc>
                <a:spcPct val="110000"/>
              </a:lnSpc>
              <a:spcBef>
                <a:spcPts val="980"/>
              </a:spcBef>
              <a:spcAft>
                <a:spcPts val="0"/>
              </a:spcAft>
              <a:buSzPts val="1748"/>
              <a:buNone/>
            </a:pPr>
            <a:endParaRPr dirty="0"/>
          </a:p>
        </p:txBody>
      </p:sp>
    </p:spTree>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3A41"/>
      </a:dk2>
      <a:lt2>
        <a:srgbClr val="E3E8E2"/>
      </a:lt2>
      <a:accent1>
        <a:srgbClr val="D429E7"/>
      </a:accent1>
      <a:accent2>
        <a:srgbClr val="8637DB"/>
      </a:accent2>
      <a:accent3>
        <a:srgbClr val="554BEB"/>
      </a:accent3>
      <a:accent4>
        <a:srgbClr val="195BD5"/>
      </a:accent4>
      <a:accent5>
        <a:srgbClr val="25B1DB"/>
      </a:accent5>
      <a:accent6>
        <a:srgbClr val="14B99A"/>
      </a:accent6>
      <a:hlink>
        <a:srgbClr val="3E89BA"/>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AnalogousFromDarkSeedLeftStep">
      <a:dk1>
        <a:srgbClr val="000000"/>
      </a:dk1>
      <a:lt1>
        <a:srgbClr val="FFFFFF"/>
      </a:lt1>
      <a:dk2>
        <a:srgbClr val="243A41"/>
      </a:dk2>
      <a:lt2>
        <a:srgbClr val="E3E8E2"/>
      </a:lt2>
      <a:accent1>
        <a:srgbClr val="D429E7"/>
      </a:accent1>
      <a:accent2>
        <a:srgbClr val="8637DB"/>
      </a:accent2>
      <a:accent3>
        <a:srgbClr val="554BEB"/>
      </a:accent3>
      <a:accent4>
        <a:srgbClr val="195BD5"/>
      </a:accent4>
      <a:accent5>
        <a:srgbClr val="25B1DB"/>
      </a:accent5>
      <a:accent6>
        <a:srgbClr val="14B99A"/>
      </a:accent6>
      <a:hlink>
        <a:srgbClr val="3E89BA"/>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794</Words>
  <Application>Microsoft Office PowerPoint</Application>
  <PresentationFormat>Widescreen</PresentationFormat>
  <Paragraphs>129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Consolas</vt:lpstr>
      <vt:lpstr>Noto Sans Symbols</vt:lpstr>
      <vt:lpstr>Tw Cen MT</vt:lpstr>
      <vt:lpstr>Twentieth Century</vt:lpstr>
      <vt:lpstr>Wingdings</vt:lpstr>
      <vt:lpstr>DividendVTI</vt:lpstr>
      <vt:lpstr>DividendVTI</vt:lpstr>
      <vt:lpstr>TOPIC : Parts Of Speech Tagging of Hindi Language.  DOMAIN: Natural Language Processing</vt:lpstr>
      <vt:lpstr>INDEX</vt:lpstr>
      <vt:lpstr>PROBLEM DEFINITION</vt:lpstr>
      <vt:lpstr>INTRODUCTION</vt:lpstr>
      <vt:lpstr>MOTIVATION</vt:lpstr>
      <vt:lpstr>Objective</vt:lpstr>
      <vt:lpstr>Methodologies.</vt:lpstr>
      <vt:lpstr>SOFTWARE AND HARDWARE REQUIREMENTS</vt:lpstr>
      <vt:lpstr>IMPLEMENTATION</vt:lpstr>
      <vt:lpstr>IMPLEMENTATION</vt:lpstr>
      <vt:lpstr>                                         Results and evaluation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Parts Of Speech Tagging of Hindi Language.  DOMAIN: Natural Language Processing</dc:title>
  <cp:lastModifiedBy>31401_Aamir</cp:lastModifiedBy>
  <cp:revision>22</cp:revision>
  <dcterms:created xsi:type="dcterms:W3CDTF">2020-03-29T04:55:37Z</dcterms:created>
  <dcterms:modified xsi:type="dcterms:W3CDTF">2021-05-27T09:13:13Z</dcterms:modified>
</cp:coreProperties>
</file>