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67" r:id="rId5"/>
    <p:sldId id="269" r:id="rId6"/>
    <p:sldId id="270" r:id="rId7"/>
    <p:sldId id="268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FEA19-81FD-471E-9DD3-F356632E0D04}" v="2" dt="2024-11-20T07:26:04.353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>
      <p:cViewPr varScale="1">
        <p:scale>
          <a:sx n="79" d="100"/>
          <a:sy n="79" d="100"/>
        </p:scale>
        <p:origin x="1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71E359-FFA0-933D-F0FA-9227563AB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633B3-7D0C-126A-C09F-D55C65037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0CAF63-077B-12CA-3A5F-BA9EE0D4A7A6}"/>
              </a:ext>
            </a:extLst>
          </p:cNvPr>
          <p:cNvSpPr txBox="1"/>
          <p:nvPr/>
        </p:nvSpPr>
        <p:spPr>
          <a:xfrm>
            <a:off x="551384" y="4365104"/>
            <a:ext cx="1296144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AB2CA-A5DF-923D-39F0-1E9A2CEEEE4B}"/>
              </a:ext>
            </a:extLst>
          </p:cNvPr>
          <p:cNvSpPr txBox="1"/>
          <p:nvPr/>
        </p:nvSpPr>
        <p:spPr>
          <a:xfrm>
            <a:off x="695400" y="620688"/>
            <a:ext cx="10658399" cy="96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9336" y="4114800"/>
            <a:ext cx="11234463" cy="2743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800000"/>
                </a:highlight>
              </a:rPr>
              <a:t>Online Bookstore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784" y="2265"/>
            <a:ext cx="3429000" cy="1122479"/>
          </a:xfrm>
        </p:spPr>
        <p:txBody>
          <a:bodyPr>
            <a:normAutofit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807A2-DA86-6C95-DD73-DB9C323D1035}"/>
              </a:ext>
            </a:extLst>
          </p:cNvPr>
          <p:cNvSpPr txBox="1"/>
          <p:nvPr/>
        </p:nvSpPr>
        <p:spPr>
          <a:xfrm>
            <a:off x="1055440" y="1772816"/>
            <a:ext cx="92170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In conclusion, this mini project on a bookstore for students successfully addresses the needs of both students and bookstore owners by providing features such as book categorization, inventory management, and a user-friendly purchasing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It simplifies the book shopping experience for students while ensuring real-time updates on stock availability.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The project improved my technical skills in areas like database management and interface design.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ECECEC"/>
              </a:solidFill>
              <a:latin typeface="ui-sans-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Overall, the system is an efficient solution for managing bookstore operations and enhancing students' access to academic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Methodology:- 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Location Analysis:</a:t>
            </a:r>
            <a:endParaRPr lang="en-US" sz="1800" dirty="0"/>
          </a:p>
          <a:p>
            <a:pPr marL="742950" lvl="1" indent="-285750" algn="just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over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India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Scope and Objectives: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Providing students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easy,quick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low price buying of books.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7486"/>
            <a:ext cx="10515600" cy="1145224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079" y="949731"/>
            <a:ext cx="5029200" cy="685800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96661B-50C9-B72D-5610-003C424F3C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3512" y="1484784"/>
            <a:ext cx="9001000" cy="518457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CF7CB-C5DB-A9CB-DD90-E0C457D425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3556-45CA-C271-D8B0-882EAFE7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22" y="453864"/>
            <a:ext cx="10515600" cy="114522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82920-B59E-677A-4799-C9F0D4D08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322" y="453864"/>
            <a:ext cx="5029200" cy="685800"/>
          </a:xfrm>
        </p:spPr>
        <p:txBody>
          <a:bodyPr/>
          <a:lstStyle/>
          <a:p>
            <a:r>
              <a:rPr lang="en-US" dirty="0"/>
              <a:t>LOGIN PAGE</a:t>
            </a:r>
            <a:endParaRPr lang="en-IN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7C83AE71-4B1E-4724-1B6A-4CE31CB656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4" y="1195202"/>
            <a:ext cx="10515600" cy="520893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F8403-22AB-44D8-6C28-CE6887939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C44B4-821C-DB1F-4260-B76C9728F9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2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250C-205A-1392-0C60-9AE8DCC0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5FFCD-67A5-5D2D-5957-48D10EC96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414" y="365126"/>
            <a:ext cx="5029200" cy="685800"/>
          </a:xfrm>
        </p:spPr>
        <p:txBody>
          <a:bodyPr/>
          <a:lstStyle/>
          <a:p>
            <a:r>
              <a:rPr lang="en-US" dirty="0"/>
              <a:t>REGISTRATION PAGE</a:t>
            </a:r>
            <a:endParaRPr lang="en-IN" dirty="0"/>
          </a:p>
        </p:txBody>
      </p:sp>
      <p:pic>
        <p:nvPicPr>
          <p:cNvPr id="8" name="Content Placeholder 7" descr="A computer screen shot of a registration form&#10;&#10;Description automatically generated">
            <a:extLst>
              <a:ext uri="{FF2B5EF4-FFF2-40B4-BE49-F238E27FC236}">
                <a16:creationId xmlns:a16="http://schemas.microsoft.com/office/drawing/2014/main" id="{1A735ADD-0A10-5B95-FA36-DA1D88D4D1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050926"/>
            <a:ext cx="10527798" cy="528456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553D9-DFE4-BF60-5550-D935856D2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B2D74-B5DB-86FD-744F-747C1CCF1A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48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AC97-CD45-4466-90D4-28555DDB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721EB-BED3-AAE8-274A-53307D0CD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6"/>
            <a:ext cx="5029200" cy="685800"/>
          </a:xfrm>
        </p:spPr>
        <p:txBody>
          <a:bodyPr/>
          <a:lstStyle/>
          <a:p>
            <a:r>
              <a:rPr lang="en-US" dirty="0"/>
              <a:t>CATALOGUE PAGE</a:t>
            </a:r>
            <a:endParaRPr lang="en-IN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2F8EC31A-C645-A085-750E-62FE784363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050927"/>
            <a:ext cx="10514012" cy="513873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3A816-1C4A-969E-C6B1-4F4CA1E87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02A20-54A8-56C5-9D31-8F801105C5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22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B2F8-AA44-1CB8-13BD-5C3B3D10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7177E-CEF3-D986-2F2C-CCE1F96D3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1938"/>
            <a:ext cx="5029200" cy="685800"/>
          </a:xfrm>
        </p:spPr>
        <p:txBody>
          <a:bodyPr/>
          <a:lstStyle/>
          <a:p>
            <a:r>
              <a:rPr lang="en-US" dirty="0"/>
              <a:t>CART PAGE</a:t>
            </a:r>
            <a:endParaRPr lang="en-IN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DE7BFDB3-FBAE-65E6-2168-5794A3F481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937738"/>
            <a:ext cx="10080748" cy="555513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E1DFE-7226-444D-45E0-90CF29B9E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DFE81-0871-79E8-7EAC-CB96858E44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62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7E85B-73FC-59C0-BCC4-7F62C482D085}"/>
              </a:ext>
            </a:extLst>
          </p:cNvPr>
          <p:cNvSpPr txBox="1"/>
          <p:nvPr/>
        </p:nvSpPr>
        <p:spPr>
          <a:xfrm>
            <a:off x="1055440" y="1877646"/>
            <a:ext cx="6552728" cy="815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Frontend: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HTML, CSS,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685800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dirty="0"/>
              <a:t>1. </a:t>
            </a:r>
            <a:r>
              <a:rPr lang="en-US" b="1" i="0" dirty="0">
                <a:solidFill>
                  <a:srgbClr val="ECECEC"/>
                </a:solidFill>
                <a:effectLst/>
                <a:latin typeface="ui-sans-serif"/>
              </a:rPr>
              <a:t>Affordable Access to Resources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: By offering books at lower prices, students can easily access the academic and reference materials they need without the financial burden that often comes with purchasing textbooks.</a:t>
            </a:r>
          </a:p>
          <a:p>
            <a:r>
              <a:rPr lang="en-US" dirty="0"/>
              <a:t>2. </a:t>
            </a:r>
            <a:r>
              <a:rPr lang="en-US" b="1" i="0" dirty="0">
                <a:solidFill>
                  <a:srgbClr val="ECECEC"/>
                </a:solidFill>
                <a:effectLst/>
                <a:latin typeface="ui-sans-serif"/>
              </a:rPr>
              <a:t>Discounts and Promotions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: Our online bookstores provide discounts, sales, or student-specific offers, helping students save money and access the materials they need for their courses.</a:t>
            </a:r>
            <a:endParaRPr lang="en-US" dirty="0"/>
          </a:p>
          <a:p>
            <a:r>
              <a:rPr lang="en-US" dirty="0"/>
              <a:t>3. </a:t>
            </a:r>
            <a:r>
              <a:rPr lang="en-US" b="1" i="0" dirty="0">
                <a:solidFill>
                  <a:srgbClr val="ECECEC"/>
                </a:solidFill>
                <a:effectLst/>
                <a:latin typeface="ui-sans-serif"/>
              </a:rPr>
              <a:t>Wider Selection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: Our Online stores offers a larger inventory, providing students with a broader selection of textbooks, study guides, and other educational materials, including e-books, which are often more affordable.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100</TotalTime>
  <Words>252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Schoolbook</vt:lpstr>
      <vt:lpstr>Courier New</vt:lpstr>
      <vt:lpstr>Symbol</vt:lpstr>
      <vt:lpstr>Times New Roman</vt:lpstr>
      <vt:lpstr>ui-sans-serif</vt:lpstr>
      <vt:lpstr>CITY SKETCH 16X9</vt:lpstr>
      <vt:lpstr>PowerPoint Presentation</vt:lpstr>
      <vt:lpstr>Title and Content Layout with List</vt:lpstr>
      <vt:lpstr>Interface</vt:lpstr>
      <vt:lpstr>PowerPoint Presentation</vt:lpstr>
      <vt:lpstr>PowerPoint Presentation</vt:lpstr>
      <vt:lpstr>PowerPoint Presentation</vt:lpstr>
      <vt:lpstr>PowerPoint Presentation</vt:lpstr>
      <vt:lpstr>Software </vt:lpstr>
      <vt:lpstr>BENEFITS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abid rizvi</dc:creator>
  <cp:lastModifiedBy>Arsalan Berserk</cp:lastModifiedBy>
  <cp:revision>3</cp:revision>
  <dcterms:created xsi:type="dcterms:W3CDTF">2024-11-20T06:21:43Z</dcterms:created>
  <dcterms:modified xsi:type="dcterms:W3CDTF">2024-12-01T19:28:10Z</dcterms:modified>
</cp:coreProperties>
</file>