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4AA24D-D531-DF77-6FCA-E5212C4CB245}" name="Aamir Pervez" initials="AP" userId="5b84033686b67e3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CA"/>
    <a:srgbClr val="E2E2DA"/>
    <a:srgbClr val="F1CBCB"/>
    <a:srgbClr val="93D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59" y="404851"/>
            <a:ext cx="10525991" cy="979874"/>
          </a:xfrm>
        </p:spPr>
        <p:txBody>
          <a:bodyPr anchor="b">
            <a:noAutofit/>
          </a:bodyPr>
          <a:lstStyle/>
          <a:p>
            <a:pPr algn="ctr"/>
            <a:r>
              <a:rPr lang="en-GB" sz="2000" b="1" i="0" dirty="0">
                <a:solidFill>
                  <a:srgbClr val="FFFFFF"/>
                </a:solidFill>
                <a:effectLst/>
                <a:latin typeface="Source Sans 3"/>
              </a:rPr>
              <a:t>HTTP Module</a:t>
            </a:r>
            <a:br>
              <a:rPr lang="en-GB" sz="2000" b="1" i="0" dirty="0">
                <a:solidFill>
                  <a:srgbClr val="FFFFFF"/>
                </a:solidFill>
                <a:effectLst/>
                <a:latin typeface="Source Sans 3"/>
              </a:rPr>
            </a:br>
            <a:r>
              <a:rPr lang="en-GB" sz="4800" b="1" i="0" dirty="0">
                <a:effectLst/>
                <a:latin typeface="Avenir Next LT Pro Light (Body)"/>
              </a:rPr>
              <a:t>HTTP Module</a:t>
            </a:r>
            <a:r>
              <a:rPr lang="en-GB" sz="4800" dirty="0">
                <a:latin typeface="Avenir Next LT Pro Light (Body)"/>
              </a:rPr>
              <a:t> </a:t>
            </a:r>
            <a:r>
              <a:rPr lang="en-GB" sz="4800" dirty="0">
                <a:latin typeface="+mn-lt"/>
              </a:rPr>
              <a:t>in Node JS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134" y="1997724"/>
            <a:ext cx="8411394" cy="2205872"/>
          </a:xfrm>
        </p:spPr>
        <p:txBody>
          <a:bodyPr anchor="t">
            <a:normAutofit/>
          </a:bodyPr>
          <a:lstStyle/>
          <a:p>
            <a:r>
              <a:rPr lang="en-US" sz="1600" i="0" dirty="0">
                <a:effectLst/>
                <a:latin typeface="Avenir Next LT Pro Light (Body)"/>
              </a:rPr>
              <a:t>To make HTTP requests in Node.js, there is a built-in module HTTP in Node.js to transfer data over the HTTP.</a:t>
            </a:r>
          </a:p>
          <a:p>
            <a:endParaRPr lang="en-US" sz="1600" dirty="0">
              <a:latin typeface="Avenir Next LT Pro Light (Body)"/>
            </a:endParaRPr>
          </a:p>
          <a:p>
            <a:r>
              <a:rPr lang="en-US" sz="1600" b="0" i="0" dirty="0">
                <a:effectLst/>
                <a:latin typeface="Avenir Next LT Pro Light (Body)"/>
              </a:rPr>
              <a:t>The HTTP module creates an HTTP server that listens to server ports and gives a response back to the client.</a:t>
            </a:r>
            <a:endParaRPr lang="en-US" sz="1600" dirty="0">
              <a:latin typeface="Avenir Next LT Pro Light (Body)"/>
            </a:endParaRP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2476" y="5285983"/>
            <a:ext cx="2330468" cy="1398280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b="1" smtClean="0"/>
              <a:pPr>
                <a:spcAft>
                  <a:spcPts val="600"/>
                </a:spcAft>
              </a:pPr>
              <a:t>1/10/2024</a:t>
            </a:fld>
            <a:endParaRPr lang="en-US" b="1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4829" y="116974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z="1200" b="1" smtClean="0"/>
              <a:pPr>
                <a:spcAft>
                  <a:spcPts val="600"/>
                </a:spcAft>
              </a:pPr>
              <a:t>1</a:t>
            </a:fld>
            <a:endParaRPr lang="en-U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3856A-924C-B8C8-633F-1324AB863C69}"/>
              </a:ext>
            </a:extLst>
          </p:cNvPr>
          <p:cNvSpPr txBox="1"/>
          <p:nvPr/>
        </p:nvSpPr>
        <p:spPr>
          <a:xfrm>
            <a:off x="2663232" y="4203596"/>
            <a:ext cx="69451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highlight>
                  <a:srgbClr val="FFFF00"/>
                </a:highlight>
              </a:rPr>
              <a:t>Syntax : const http = require('http');</a:t>
            </a:r>
          </a:p>
        </p:txBody>
      </p:sp>
    </p:spTree>
    <p:extLst>
      <p:ext uri="{BB962C8B-B14F-4D97-AF65-F5344CB8AC3E}">
        <p14:creationId xmlns:p14="http://schemas.microsoft.com/office/powerpoint/2010/main" val="11179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49" y="282503"/>
            <a:ext cx="10525991" cy="979874"/>
          </a:xfrm>
        </p:spPr>
        <p:txBody>
          <a:bodyPr anchor="b">
            <a:noAutofit/>
          </a:bodyPr>
          <a:lstStyle/>
          <a:p>
            <a:pPr algn="ctr"/>
            <a:r>
              <a:rPr lang="en-GB" sz="2000" b="1" i="0" dirty="0">
                <a:solidFill>
                  <a:srgbClr val="FFFFFF"/>
                </a:solidFill>
                <a:effectLst/>
                <a:latin typeface="Source Sans 3"/>
              </a:rPr>
              <a:t>HTTP Module</a:t>
            </a:r>
            <a:br>
              <a:rPr lang="en-GB" sz="2000" b="1" i="0" dirty="0">
                <a:solidFill>
                  <a:srgbClr val="FFFFFF"/>
                </a:solidFill>
                <a:effectLst/>
                <a:latin typeface="Source Sans 3"/>
              </a:rPr>
            </a:br>
            <a:r>
              <a:rPr lang="en-GB" sz="4800" dirty="0">
                <a:latin typeface="+mn-lt"/>
              </a:rPr>
              <a:t>Node JS Program Life Cycle</a:t>
            </a: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2476" y="5285983"/>
            <a:ext cx="2330468" cy="1398280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b="1" smtClean="0"/>
              <a:pPr>
                <a:spcAft>
                  <a:spcPts val="600"/>
                </a:spcAft>
              </a:pPr>
              <a:t>1/10/2024</a:t>
            </a:fld>
            <a:endParaRPr lang="en-US" b="1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4829" y="116974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z="1200" b="1" smtClean="0"/>
              <a:pPr>
                <a:spcAft>
                  <a:spcPts val="600"/>
                </a:spcAft>
              </a:pPr>
              <a:t>2</a:t>
            </a:fld>
            <a:endParaRPr lang="en-US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DF8958-51F7-60BE-397A-7842E863D5E2}"/>
              </a:ext>
            </a:extLst>
          </p:cNvPr>
          <p:cNvSpPr/>
          <p:nvPr/>
        </p:nvSpPr>
        <p:spPr>
          <a:xfrm>
            <a:off x="824245" y="1605584"/>
            <a:ext cx="2520000" cy="720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app.js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0421C-40EA-88E8-572C-8A6A0070AED8}"/>
              </a:ext>
            </a:extLst>
          </p:cNvPr>
          <p:cNvSpPr/>
          <p:nvPr/>
        </p:nvSpPr>
        <p:spPr>
          <a:xfrm>
            <a:off x="5269596" y="1608981"/>
            <a:ext cx="2520000" cy="720000"/>
          </a:xfrm>
          <a:prstGeom prst="rect">
            <a:avLst/>
          </a:prstGeom>
          <a:solidFill>
            <a:srgbClr val="93DDA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tx1"/>
                </a:solidFill>
              </a:rPr>
              <a:t>Start 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</a:t>
            </a:r>
            <a:endParaRPr lang="en-GB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EB512-18BD-3460-ED2D-207B9016CBEC}"/>
              </a:ext>
            </a:extLst>
          </p:cNvPr>
          <p:cNvSpPr/>
          <p:nvPr/>
        </p:nvSpPr>
        <p:spPr>
          <a:xfrm>
            <a:off x="5305087" y="3180062"/>
            <a:ext cx="2520000" cy="720000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Code, Register</a:t>
            </a:r>
          </a:p>
          <a:p>
            <a:pPr algn="ctr"/>
            <a:r>
              <a:rPr 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Vars &amp; Functions</a:t>
            </a:r>
            <a:endParaRPr lang="en-GB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57F2C1-ADE2-ED14-7160-F6C8D9B50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363" y="4450304"/>
            <a:ext cx="2330467" cy="212519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342E02-1718-2C1B-F57B-5341CEA0B391}"/>
              </a:ext>
            </a:extLst>
          </p:cNvPr>
          <p:cNvSpPr/>
          <p:nvPr/>
        </p:nvSpPr>
        <p:spPr>
          <a:xfrm>
            <a:off x="3504488" y="1819691"/>
            <a:ext cx="1604865" cy="298579"/>
          </a:xfrm>
          <a:prstGeom prst="rightArrow">
            <a:avLst/>
          </a:prstGeom>
          <a:solidFill>
            <a:srgbClr val="F1CB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6CE9FE9-154A-7FBB-E3DA-D7A1C31E3059}"/>
              </a:ext>
            </a:extLst>
          </p:cNvPr>
          <p:cNvSpPr/>
          <p:nvPr/>
        </p:nvSpPr>
        <p:spPr>
          <a:xfrm>
            <a:off x="6347033" y="2464730"/>
            <a:ext cx="365125" cy="635930"/>
          </a:xfrm>
          <a:prstGeom prst="downArrow">
            <a:avLst/>
          </a:prstGeom>
          <a:solidFill>
            <a:srgbClr val="F1CB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DA0EE5B-952E-C32E-DB47-E323758A6F85}"/>
              </a:ext>
            </a:extLst>
          </p:cNvPr>
          <p:cNvSpPr/>
          <p:nvPr/>
        </p:nvSpPr>
        <p:spPr>
          <a:xfrm>
            <a:off x="6347032" y="4069819"/>
            <a:ext cx="365125" cy="563029"/>
          </a:xfrm>
          <a:prstGeom prst="downArrow">
            <a:avLst/>
          </a:prstGeom>
          <a:solidFill>
            <a:srgbClr val="F1CB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782B44D-60DB-C58A-4B02-1E824479099F}"/>
              </a:ext>
            </a:extLst>
          </p:cNvPr>
          <p:cNvSpPr/>
          <p:nvPr/>
        </p:nvSpPr>
        <p:spPr>
          <a:xfrm rot="18894489">
            <a:off x="7311229" y="4311087"/>
            <a:ext cx="1437122" cy="298579"/>
          </a:xfrm>
          <a:prstGeom prst="rightArrow">
            <a:avLst/>
          </a:prstGeom>
          <a:solidFill>
            <a:srgbClr val="F1CB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E8CF9587-AD21-544B-8C9A-87554ACAC519}"/>
              </a:ext>
            </a:extLst>
          </p:cNvPr>
          <p:cNvSpPr/>
          <p:nvPr/>
        </p:nvSpPr>
        <p:spPr>
          <a:xfrm>
            <a:off x="8642808" y="2772735"/>
            <a:ext cx="1788816" cy="1510016"/>
          </a:xfrm>
          <a:prstGeom prst="wedgeEllipseCallout">
            <a:avLst/>
          </a:prstGeom>
          <a:solidFill>
            <a:srgbClr val="F1F2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Keeps on running as long as there are event listeners registered</a:t>
            </a:r>
            <a:endParaRPr lang="en-GB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B182B39-7D82-14E1-BF74-64D47C376142}"/>
              </a:ext>
            </a:extLst>
          </p:cNvPr>
          <p:cNvSpPr/>
          <p:nvPr/>
        </p:nvSpPr>
        <p:spPr>
          <a:xfrm>
            <a:off x="7475065" y="5560515"/>
            <a:ext cx="865333" cy="298579"/>
          </a:xfrm>
          <a:prstGeom prst="rightArrow">
            <a:avLst/>
          </a:prstGeom>
          <a:solidFill>
            <a:srgbClr val="F1CB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04DBE-F5E5-5ED9-BE49-0775922E1E5E}"/>
              </a:ext>
            </a:extLst>
          </p:cNvPr>
          <p:cNvSpPr/>
          <p:nvPr/>
        </p:nvSpPr>
        <p:spPr>
          <a:xfrm>
            <a:off x="8494849" y="5349805"/>
            <a:ext cx="2520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tx1"/>
                </a:solidFill>
              </a:rPr>
              <a:t>process.exit()</a:t>
            </a:r>
            <a:endParaRPr lang="en-GB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340704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Avenir Next LT Pro Light (Body)</vt:lpstr>
      <vt:lpstr>Source Sans 3</vt:lpstr>
      <vt:lpstr>EncaseVTI</vt:lpstr>
      <vt:lpstr>HTTP Module HTTP Module in Node JS</vt:lpstr>
      <vt:lpstr>HTTP Module Node JS Program Life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 JS</dc:title>
  <dc:creator>Aamir Pervez</dc:creator>
  <cp:lastModifiedBy>Aamir Pervez</cp:lastModifiedBy>
  <cp:revision>54</cp:revision>
  <dcterms:created xsi:type="dcterms:W3CDTF">2023-05-08T16:36:51Z</dcterms:created>
  <dcterms:modified xsi:type="dcterms:W3CDTF">2024-01-10T10:46:35Z</dcterms:modified>
</cp:coreProperties>
</file>