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4" y="438170"/>
            <a:ext cx="10525991" cy="1479270"/>
          </a:xfrm>
        </p:spPr>
        <p:txBody>
          <a:bodyPr anchor="b">
            <a:noAutofit/>
          </a:bodyPr>
          <a:lstStyle/>
          <a:p>
            <a:pPr algn="ctr"/>
            <a:r>
              <a:rPr lang="en-GB" sz="4800" dirty="0">
                <a:solidFill>
                  <a:srgbClr val="00B050"/>
                </a:solidFill>
                <a:latin typeface="+mn-lt"/>
              </a:rPr>
              <a:t>FILE SYSTEM </a:t>
            </a:r>
            <a:br>
              <a:rPr lang="en-GB" sz="4800" dirty="0">
                <a:solidFill>
                  <a:srgbClr val="00B050"/>
                </a:solidFill>
                <a:latin typeface="+mn-lt"/>
              </a:rPr>
            </a:br>
            <a:r>
              <a:rPr lang="en-GB" sz="4800" dirty="0">
                <a:solidFill>
                  <a:srgbClr val="00B050"/>
                </a:solidFill>
                <a:latin typeface="+mn-lt"/>
              </a:rPr>
              <a:t>MODULE in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527" y="2590893"/>
            <a:ext cx="9222227" cy="316740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handle file operations like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creating, reading, deleting</a:t>
            </a:r>
            <a:r>
              <a:rPr lang="en-US" sz="1600" dirty="0"/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Node.js provides an inbuilt module called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FS (File System).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file system operations can have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synchronous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asynchronous</a:t>
            </a:r>
            <a:r>
              <a:rPr lang="en-US" sz="1600" dirty="0"/>
              <a:t> forms depending upon user requirements.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00"/>
              </a:highlight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28" y="5577109"/>
            <a:ext cx="1905735" cy="114344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1/16/2024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229422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400" b="1" smtClean="0"/>
              <a:pPr>
                <a:spcAft>
                  <a:spcPts val="600"/>
                </a:spcAft>
              </a:pPr>
              <a:t>1</a:t>
            </a:fld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FE90-A127-6378-60E8-8B10735F0982}"/>
              </a:ext>
            </a:extLst>
          </p:cNvPr>
          <p:cNvSpPr txBox="1"/>
          <p:nvPr/>
        </p:nvSpPr>
        <p:spPr>
          <a:xfrm>
            <a:off x="2142241" y="4400428"/>
            <a:ext cx="34384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Common Use of FS</a:t>
            </a:r>
            <a:b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</a:rPr>
            </a:br>
            <a:endParaRPr lang="en-US" sz="1800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Read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Write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Append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Close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Delete Files</a:t>
            </a:r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4" y="438170"/>
            <a:ext cx="10525991" cy="1479270"/>
          </a:xfrm>
        </p:spPr>
        <p:txBody>
          <a:bodyPr anchor="b">
            <a:noAutofit/>
          </a:bodyPr>
          <a:lstStyle/>
          <a:p>
            <a:pPr algn="ctr"/>
            <a:r>
              <a:rPr lang="en-GB" sz="4800" dirty="0">
                <a:solidFill>
                  <a:srgbClr val="00B050"/>
                </a:solidFill>
                <a:latin typeface="+mn-lt"/>
              </a:rPr>
              <a:t>Synchronous and Asynchronous approach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527" y="2590893"/>
            <a:ext cx="9222227" cy="316740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Synchronous :</a:t>
            </a:r>
            <a:r>
              <a:rPr lang="en-US" sz="1600" dirty="0"/>
              <a:t> They are called </a:t>
            </a:r>
            <a:r>
              <a:rPr lang="en-US" sz="1600" dirty="0">
                <a:highlight>
                  <a:srgbClr val="FFFF00"/>
                </a:highlight>
              </a:rPr>
              <a:t>blocking functions </a:t>
            </a:r>
            <a:r>
              <a:rPr lang="en-US" sz="1600" dirty="0"/>
              <a:t>as it waits for each operation to complete, only after that, it executes the next operation. </a:t>
            </a:r>
          </a:p>
          <a:p>
            <a:br>
              <a:rPr lang="en-US" sz="1600" dirty="0">
                <a:highlight>
                  <a:srgbClr val="FFFF00"/>
                </a:highlight>
              </a:rPr>
            </a:br>
            <a:r>
              <a:rPr lang="en-US" sz="1600" b="1" dirty="0"/>
              <a:t>Asynchronous :</a:t>
            </a:r>
            <a:r>
              <a:rPr lang="en-US" sz="1600" dirty="0"/>
              <a:t> They are called </a:t>
            </a:r>
            <a:r>
              <a:rPr lang="en-US" sz="1600" dirty="0">
                <a:highlight>
                  <a:srgbClr val="FFFF00"/>
                </a:highlight>
              </a:rPr>
              <a:t>non-blocking functions </a:t>
            </a:r>
            <a:r>
              <a:rPr lang="en-US" sz="1600" dirty="0"/>
              <a:t>as it never waits for each operation to complete, rather it executes all operations in the first go itself. </a:t>
            </a:r>
          </a:p>
          <a:p>
            <a:endParaRPr lang="en-US" sz="1600" dirty="0">
              <a:highlight>
                <a:srgbClr val="FFFF00"/>
              </a:highlight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28" y="5577109"/>
            <a:ext cx="1905735" cy="114344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1/16/2024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229422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400" b="1" smtClean="0"/>
              <a:pPr>
                <a:spcAft>
                  <a:spcPts val="600"/>
                </a:spcAft>
              </a:pPr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0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612-886E-99C3-1815-EADD2AE7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Perform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basic Operations of FS 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C259-F40E-2E31-109A-A8507B7E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 new Folder.</a:t>
            </a:r>
          </a:p>
          <a:p>
            <a:pPr marL="0" indent="0">
              <a:buNone/>
            </a:pPr>
            <a:r>
              <a:rPr lang="en-US" dirty="0"/>
              <a:t>2. Create a new file in the newly created folder and add some text.</a:t>
            </a:r>
          </a:p>
          <a:p>
            <a:pPr marL="0" indent="0">
              <a:buNone/>
            </a:pPr>
            <a:r>
              <a:rPr lang="en-US" dirty="0"/>
              <a:t>3. Add more data to the file without losing the existing data.</a:t>
            </a:r>
          </a:p>
          <a:p>
            <a:pPr marL="0" indent="0">
              <a:buNone/>
            </a:pPr>
            <a:r>
              <a:rPr lang="en-US" dirty="0"/>
              <a:t>4. Read data from file without using buffer.</a:t>
            </a:r>
          </a:p>
          <a:p>
            <a:pPr marL="0" indent="0">
              <a:buNone/>
            </a:pPr>
            <a:r>
              <a:rPr lang="en-US" dirty="0"/>
              <a:t>5. Rename the file to new name.</a:t>
            </a:r>
          </a:p>
          <a:p>
            <a:pPr marL="0" indent="0">
              <a:buNone/>
            </a:pPr>
            <a:r>
              <a:rPr lang="en-US" dirty="0"/>
              <a:t>6. Delete the File.</a:t>
            </a:r>
          </a:p>
          <a:p>
            <a:pPr marL="0" indent="0">
              <a:buNone/>
            </a:pPr>
            <a:r>
              <a:rPr lang="en-US" dirty="0"/>
              <a:t>7. Delete the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8131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EncaseVTI</vt:lpstr>
      <vt:lpstr>FILE SYSTEM  MODULE in Node JS</vt:lpstr>
      <vt:lpstr>Synchronous and Asynchronous approach</vt:lpstr>
      <vt:lpstr>Perform basic Operations of FS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59</cp:revision>
  <dcterms:created xsi:type="dcterms:W3CDTF">2023-05-08T16:36:51Z</dcterms:created>
  <dcterms:modified xsi:type="dcterms:W3CDTF">2024-01-16T15:38:26Z</dcterms:modified>
</cp:coreProperties>
</file>