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8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6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0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5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7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1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9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0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12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Node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blunt.com/javascript-v8-engin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.wikipedia.org/wiki/%D8%B3%D9%8A%2B%2B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ymnc.com/javascript-engine-v8-in-google-chrome-65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A79BD-53C2-36DC-096F-6D63AD81D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569026"/>
            <a:ext cx="5486399" cy="4179189"/>
          </a:xfrm>
        </p:spPr>
        <p:txBody>
          <a:bodyPr anchor="b">
            <a:normAutofit/>
          </a:bodyPr>
          <a:lstStyle/>
          <a:p>
            <a:r>
              <a:rPr lang="en-GB" b="1" dirty="0"/>
              <a:t>Introduction to Node JS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26B15DA-BC8C-55B0-40D1-8894668C1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15201" y="3181436"/>
            <a:ext cx="4347751" cy="260659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F14D9E-87F5-4CE0-B43A-D77ACC204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14794" y="1069970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61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7">
            <a:extLst>
              <a:ext uri="{FF2B5EF4-FFF2-40B4-BE49-F238E27FC236}">
                <a16:creationId xmlns:a16="http://schemas.microsoft.com/office/drawing/2014/main" id="{B465CFB1-4391-47BC-8F04-10165717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622" y="391497"/>
            <a:ext cx="4438153" cy="131444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7A63-235A-E991-ACB7-3309C4570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453" y="1786121"/>
            <a:ext cx="4915567" cy="457022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We can create front end and backend applications using Javascript.</a:t>
            </a: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Node js is a </a:t>
            </a:r>
            <a:r>
              <a:rPr lang="en-US" dirty="0">
                <a:solidFill>
                  <a:srgbClr val="FF0000"/>
                </a:solidFill>
              </a:rPr>
              <a:t>Javascript runtime </a:t>
            </a:r>
            <a:r>
              <a:rPr lang="en-US" dirty="0"/>
              <a:t>build on chrome v8 Javascript engine using C++.</a:t>
            </a: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Node js is </a:t>
            </a:r>
            <a:r>
              <a:rPr lang="en-US" dirty="0">
                <a:solidFill>
                  <a:srgbClr val="FF0000"/>
                </a:solidFill>
              </a:rPr>
              <a:t>Javascript running on the server.</a:t>
            </a: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Node js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 programming language or software development framework.</a:t>
            </a:r>
            <a:endParaRPr lang="en-GB" dirty="0"/>
          </a:p>
        </p:txBody>
      </p:sp>
      <p:pic>
        <p:nvPicPr>
          <p:cNvPr id="7" name="Picture 6" descr="A picture containing text, clipart, businesscard&#10;&#10;Description automatically generated">
            <a:extLst>
              <a:ext uri="{FF2B5EF4-FFF2-40B4-BE49-F238E27FC236}">
                <a16:creationId xmlns:a16="http://schemas.microsoft.com/office/drawing/2014/main" id="{33D06218-62C0-CBF5-4F2E-88393816E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47117" y="1371600"/>
            <a:ext cx="4086305" cy="2145310"/>
          </a:xfrm>
          <a:prstGeom prst="rect">
            <a:avLst/>
          </a:prstGeom>
          <a:noFill/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B2D8BFBC-0056-8E39-12B6-94810070D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28431" y="3899484"/>
            <a:ext cx="2057819" cy="2315047"/>
          </a:xfrm>
          <a:prstGeom prst="rect">
            <a:avLst/>
          </a:prstGeom>
          <a:noFill/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3398229-0FB9-4488-9B09-AB5AFB54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0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DCEF-49D3-E256-6089-ED0E90FB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4512643" cy="959210"/>
          </a:xfrm>
        </p:spPr>
        <p:txBody>
          <a:bodyPr>
            <a:normAutofit/>
          </a:bodyPr>
          <a:lstStyle/>
          <a:p>
            <a:r>
              <a:rPr lang="en-GB" b="1" dirty="0"/>
              <a:t>History of Node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33CE0-E609-739A-C2F5-495B07FEB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686043"/>
            <a:ext cx="5045184" cy="36322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In 1995 Netscape Written a Program Enterprise Server allow developer to run Javascript on server (But its not Popular).</a:t>
            </a:r>
            <a:br>
              <a:rPr lang="en-US" sz="1700" dirty="0"/>
            </a:b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/>
              <a:t>2009 and idea from Ryan Dahl </a:t>
            </a:r>
            <a:r>
              <a:rPr lang="en-US" sz="1700" b="1" dirty="0">
                <a:solidFill>
                  <a:srgbClr val="FF0000"/>
                </a:solidFill>
              </a:rPr>
              <a:t>(Google Engine).</a:t>
            </a:r>
            <a:br>
              <a:rPr lang="en-US" sz="1700" b="1" dirty="0">
                <a:solidFill>
                  <a:srgbClr val="FF0000"/>
                </a:solidFill>
              </a:rPr>
            </a:br>
            <a:endParaRPr lang="en-US" sz="1700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700" dirty="0"/>
              <a:t>He took V8 Engine and embedded with C++ Program and called it Node.exe (Later named as </a:t>
            </a:r>
            <a:r>
              <a:rPr lang="en-US" sz="1700" b="1" dirty="0">
                <a:solidFill>
                  <a:srgbClr val="FF0000"/>
                </a:solidFill>
              </a:rPr>
              <a:t>Node Js</a:t>
            </a:r>
            <a:r>
              <a:rPr lang="en-US" sz="1700" dirty="0"/>
              <a:t>)</a:t>
            </a:r>
            <a:endParaRPr lang="en-GB" sz="1700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23803BB2-95EA-D18B-D5EB-8ACEAB21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64957" y="547051"/>
            <a:ext cx="2305479" cy="1783759"/>
          </a:xfrm>
          <a:prstGeom prst="rect">
            <a:avLst/>
          </a:prstGeom>
        </p:spPr>
      </p:pic>
      <p:pic>
        <p:nvPicPr>
          <p:cNvPr id="1028" name="Picture 4" descr="Mozilla SpiderMonkey Team · GitHub">
            <a:extLst>
              <a:ext uri="{FF2B5EF4-FFF2-40B4-BE49-F238E27FC236}">
                <a16:creationId xmlns:a16="http://schemas.microsoft.com/office/drawing/2014/main" id="{7E600784-352F-995A-1B4F-8FD8E67B6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573" y="2686043"/>
            <a:ext cx="2202843" cy="220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DA8FC4-67AD-F9FA-89DB-F7BBE8717623}"/>
              </a:ext>
            </a:extLst>
          </p:cNvPr>
          <p:cNvSpPr txBox="1"/>
          <p:nvPr/>
        </p:nvSpPr>
        <p:spPr>
          <a:xfrm>
            <a:off x="7140880" y="2378266"/>
            <a:ext cx="1553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u="sng" dirty="0"/>
              <a:t>Google V8 Engine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5294E-165E-81C1-7A7A-F8E9617E1E10}"/>
              </a:ext>
            </a:extLst>
          </p:cNvPr>
          <p:cNvSpPr txBox="1"/>
          <p:nvPr/>
        </p:nvSpPr>
        <p:spPr>
          <a:xfrm>
            <a:off x="9860458" y="4926210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u="sng" dirty="0"/>
              <a:t>Mozilla MonkeySpider</a:t>
            </a:r>
          </a:p>
        </p:txBody>
      </p:sp>
      <p:pic>
        <p:nvPicPr>
          <p:cNvPr id="1032" name="Picture 8" descr="Safari Logo PNG | Apple Safari Web Browser Icon Download - Free Transparent  PNG Logos">
            <a:extLst>
              <a:ext uri="{FF2B5EF4-FFF2-40B4-BE49-F238E27FC236}">
                <a16:creationId xmlns:a16="http://schemas.microsoft.com/office/drawing/2014/main" id="{DA918305-F043-3600-37B2-3C4FBCDAF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756" y="4216204"/>
            <a:ext cx="2412644" cy="24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AEDA2D-BBB0-7BA5-F445-58F6D8194FDC}"/>
              </a:ext>
            </a:extLst>
          </p:cNvPr>
          <p:cNvSpPr txBox="1"/>
          <p:nvPr/>
        </p:nvSpPr>
        <p:spPr>
          <a:xfrm>
            <a:off x="7352248" y="6548243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u="sng" dirty="0"/>
              <a:t>Safari Nitro</a:t>
            </a:r>
          </a:p>
        </p:txBody>
      </p:sp>
    </p:spTree>
    <p:extLst>
      <p:ext uri="{BB962C8B-B14F-4D97-AF65-F5344CB8AC3E}">
        <p14:creationId xmlns:p14="http://schemas.microsoft.com/office/powerpoint/2010/main" val="304462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054A-D1F1-61B0-1506-328E0F47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40" y="1282126"/>
            <a:ext cx="10270920" cy="704613"/>
          </a:xfrm>
        </p:spPr>
        <p:txBody>
          <a:bodyPr/>
          <a:lstStyle/>
          <a:p>
            <a:r>
              <a:rPr lang="en-US" dirty="0"/>
              <a:t>When to use Node JS?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B7D2-3A8C-1F1E-5B16-B657F1EF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731" y="2392669"/>
            <a:ext cx="10363200" cy="3382658"/>
          </a:xfrm>
        </p:spPr>
        <p:txBody>
          <a:bodyPr/>
          <a:lstStyle/>
          <a:p>
            <a:r>
              <a:rPr lang="en-US" dirty="0"/>
              <a:t>I/O Bound</a:t>
            </a:r>
          </a:p>
          <a:p>
            <a:r>
              <a:rPr lang="en-US" dirty="0"/>
              <a:t>Data Streaming Applications</a:t>
            </a:r>
            <a:br>
              <a:rPr lang="en-US" dirty="0"/>
            </a:br>
            <a:r>
              <a:rPr lang="en-US" dirty="0"/>
              <a:t>(Netflix, Facebook etc.)</a:t>
            </a:r>
          </a:p>
          <a:p>
            <a:r>
              <a:rPr lang="en-US" dirty="0"/>
              <a:t>Real time chat Applications</a:t>
            </a:r>
            <a:br>
              <a:rPr lang="en-US" dirty="0"/>
            </a:br>
            <a:r>
              <a:rPr lang="en-US" dirty="0"/>
              <a:t>(WhatsApp etc.)</a:t>
            </a:r>
            <a:endParaRPr lang="en-GB" dirty="0"/>
          </a:p>
        </p:txBody>
      </p:sp>
      <p:pic>
        <p:nvPicPr>
          <p:cNvPr id="1026" name="Picture 2" descr="I/O-bound application">
            <a:extLst>
              <a:ext uri="{FF2B5EF4-FFF2-40B4-BE49-F238E27FC236}">
                <a16:creationId xmlns:a16="http://schemas.microsoft.com/office/drawing/2014/main" id="{4C3C29D4-137B-0849-CDF1-4C13D932B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426" y="2306909"/>
            <a:ext cx="3350004" cy="291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60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C913-69FF-E61F-CC1B-36E20A61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278" y="1204592"/>
            <a:ext cx="8020731" cy="5691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Famous Application Built on Node JS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084F91-6303-D4DD-20AA-E8D4B0066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247" y="2020776"/>
            <a:ext cx="7620304" cy="4270967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698517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Introduction to Node JS</vt:lpstr>
      <vt:lpstr>Introduction</vt:lpstr>
      <vt:lpstr>History of Node Js</vt:lpstr>
      <vt:lpstr>When to use Node JS?</vt:lpstr>
      <vt:lpstr>Famous Application Built on Node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Node JS</dc:title>
  <dc:creator>Aamir Pervez</dc:creator>
  <cp:lastModifiedBy>Aamir Pervez</cp:lastModifiedBy>
  <cp:revision>29</cp:revision>
  <dcterms:created xsi:type="dcterms:W3CDTF">2023-05-08T15:12:05Z</dcterms:created>
  <dcterms:modified xsi:type="dcterms:W3CDTF">2023-07-05T15:45:53Z</dcterms:modified>
</cp:coreProperties>
</file>