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74AA24D-D531-DF77-6FCA-E5212C4CB245}" name="Aamir Pervez" initials="AP" userId="5b84033686b67e3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3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3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0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4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4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6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us-software.com.br/node-j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us-software.com.br/node-j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2D4E-2BB9-1D0C-0DD9-A9DA34D43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003" y="404983"/>
            <a:ext cx="10525991" cy="1479270"/>
          </a:xfrm>
        </p:spPr>
        <p:txBody>
          <a:bodyPr anchor="b">
            <a:noAutofit/>
          </a:bodyPr>
          <a:lstStyle/>
          <a:p>
            <a:pPr algn="ctr"/>
            <a:r>
              <a:rPr lang="en-GB" sz="4800" dirty="0">
                <a:solidFill>
                  <a:srgbClr val="00B050"/>
                </a:solidFill>
                <a:latin typeface="+mn-lt"/>
              </a:rPr>
              <a:t>OPERATING SYSTEM (OS) </a:t>
            </a:r>
            <a:br>
              <a:rPr lang="en-GB" sz="4800" dirty="0">
                <a:solidFill>
                  <a:srgbClr val="00B050"/>
                </a:solidFill>
                <a:latin typeface="+mn-lt"/>
              </a:rPr>
            </a:br>
            <a:r>
              <a:rPr lang="en-GB" sz="4800" dirty="0">
                <a:solidFill>
                  <a:srgbClr val="00B050"/>
                </a:solidFill>
                <a:latin typeface="+mn-lt"/>
              </a:rPr>
              <a:t>MODULE IN NODE JS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540" y="2210830"/>
            <a:ext cx="4168168" cy="3167407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OS is a node module used to provide information about the computer operating system THEIR METHODS AND PROPERITIES.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Accessed USING : </a:t>
            </a:r>
            <a:br>
              <a:rPr lang="en-US" sz="1600" dirty="0">
                <a:highlight>
                  <a:srgbClr val="FFFF00"/>
                </a:highlight>
              </a:rPr>
            </a:br>
            <a:r>
              <a:rPr lang="en-US" sz="1600" b="1" dirty="0">
                <a:solidFill>
                  <a:srgbClr val="002060"/>
                </a:solidFill>
              </a:rPr>
              <a:t>CONST OS = REQUIRE(‘OS’);</a:t>
            </a:r>
          </a:p>
        </p:txBody>
      </p:sp>
      <p:pic>
        <p:nvPicPr>
          <p:cNvPr id="8" name="Picture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CAF63C4D-C71E-D95E-CA5D-A443761F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029" y="5765713"/>
            <a:ext cx="1591394" cy="954836"/>
          </a:xfrm>
          <a:prstGeom prst="rect">
            <a:avLst/>
          </a:prstGeom>
          <a:noFill/>
        </p:spPr>
      </p:pic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2758313-82DD-4C01-AB0F-AE7ECF6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4F41B6-BD5D-43A3-94FC-01399D7A0AB9}" type="datetime1">
              <a:rPr lang="en-US" smtClean="0"/>
              <a:pPr>
                <a:spcAft>
                  <a:spcPts val="600"/>
                </a:spcAft>
              </a:pPr>
              <a:t>1/17/2024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4829" y="229422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z="1400" b="1" smtClean="0"/>
              <a:pPr>
                <a:spcAft>
                  <a:spcPts val="600"/>
                </a:spcAft>
              </a:pPr>
              <a:t>1</a:t>
            </a:fld>
            <a:endParaRPr lang="en-US" sz="1400" b="1" dirty="0"/>
          </a:p>
        </p:txBody>
      </p:sp>
      <p:pic>
        <p:nvPicPr>
          <p:cNvPr id="1026" name="Picture 2" descr="List of Operating System: Top Operating System List for 2024">
            <a:extLst>
              <a:ext uri="{FF2B5EF4-FFF2-40B4-BE49-F238E27FC236}">
                <a16:creationId xmlns:a16="http://schemas.microsoft.com/office/drawing/2014/main" id="{D0404248-D614-C234-B8D6-E495F7244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250" y="2302863"/>
            <a:ext cx="4520211" cy="298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92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2D4E-2BB9-1D0C-0DD9-A9DA34D43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004" y="190109"/>
            <a:ext cx="10525991" cy="1042425"/>
          </a:xfrm>
        </p:spPr>
        <p:txBody>
          <a:bodyPr anchor="b">
            <a:noAutofit/>
          </a:bodyPr>
          <a:lstStyle/>
          <a:p>
            <a:pPr algn="ctr"/>
            <a:r>
              <a:rPr lang="en-GB" sz="3200" dirty="0">
                <a:solidFill>
                  <a:srgbClr val="00B050"/>
                </a:solidFill>
                <a:latin typeface="+mn-lt"/>
              </a:rPr>
              <a:t>BUILTIN INTERFACE/METHODS </a:t>
            </a:r>
            <a:br>
              <a:rPr lang="en-GB" sz="3200" dirty="0">
                <a:solidFill>
                  <a:srgbClr val="00B050"/>
                </a:solidFill>
                <a:latin typeface="+mn-lt"/>
              </a:rPr>
            </a:br>
            <a:r>
              <a:rPr lang="en-GB" sz="3200" dirty="0">
                <a:solidFill>
                  <a:srgbClr val="00B050"/>
                </a:solidFill>
                <a:latin typeface="+mn-lt"/>
              </a:rPr>
              <a:t>OF OS</a:t>
            </a:r>
          </a:p>
        </p:txBody>
      </p:sp>
      <p:pic>
        <p:nvPicPr>
          <p:cNvPr id="8" name="Picture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CAF63C4D-C71E-D95E-CA5D-A443761F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029" y="5820577"/>
            <a:ext cx="1499954" cy="899972"/>
          </a:xfrm>
          <a:prstGeom prst="rect">
            <a:avLst/>
          </a:prstGeom>
          <a:noFill/>
        </p:spPr>
      </p:pic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2758313-82DD-4C01-AB0F-AE7ECF6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72634" y="688695"/>
            <a:ext cx="114344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4F41B6-BD5D-43A3-94FC-01399D7A0AB9}" type="datetime1">
              <a:rPr lang="en-US" smtClean="0"/>
              <a:pPr>
                <a:spcAft>
                  <a:spcPts val="600"/>
                </a:spcAft>
              </a:pPr>
              <a:t>1/17/2024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4829" y="229422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z="1400" b="1" smtClean="0"/>
              <a:pPr>
                <a:spcAft>
                  <a:spcPts val="600"/>
                </a:spcAft>
              </a:pPr>
              <a:t>2</a:t>
            </a:fld>
            <a:endParaRPr lang="en-US" sz="1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336814-4162-B1AF-E865-E5F965808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85440"/>
              </p:ext>
            </p:extLst>
          </p:nvPr>
        </p:nvGraphicFramePr>
        <p:xfrm>
          <a:off x="1917429" y="1326226"/>
          <a:ext cx="8128000" cy="43073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25883">
                  <a:extLst>
                    <a:ext uri="{9D8B030D-6E8A-4147-A177-3AD203B41FA5}">
                      <a16:colId xmlns:a16="http://schemas.microsoft.com/office/drawing/2014/main" val="3104731347"/>
                    </a:ext>
                  </a:extLst>
                </a:gridCol>
                <a:gridCol w="5302117">
                  <a:extLst>
                    <a:ext uri="{9D8B030D-6E8A-4147-A177-3AD203B41FA5}">
                      <a16:colId xmlns:a16="http://schemas.microsoft.com/office/drawing/2014/main" val="1980915922"/>
                    </a:ext>
                  </a:extLst>
                </a:gridCol>
              </a:tblGrid>
              <a:tr h="3283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NAMES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USAGE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21301"/>
                  </a:ext>
                </a:extLst>
              </a:tr>
              <a:tr h="3283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os.arch()</a:t>
                      </a:r>
                      <a:br>
                        <a:rPr lang="en-GB" sz="1400" dirty="0"/>
                      </a:br>
                      <a:endParaRPr lang="en-GB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get CPU architecture of the computer for which the current node.js is compiled.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676439"/>
                  </a:ext>
                </a:extLst>
              </a:tr>
              <a:tr h="328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os.freemem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ctr"/>
                      <a:endParaRPr lang="en-GB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get the amount of free system memory. 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337253"/>
                  </a:ext>
                </a:extLst>
              </a:tr>
              <a:tr h="3283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os.EOL</a:t>
                      </a:r>
                      <a:br>
                        <a:rPr lang="en-US" sz="1400" dirty="0"/>
                      </a:b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used to get end-of-line character or marker as specified by the operating system.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85674"/>
                  </a:ext>
                </a:extLst>
              </a:tr>
              <a:tr h="3283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os.cpus()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used to get information about each logical CPU core of the computer. 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050"/>
                  </a:ext>
                </a:extLst>
              </a:tr>
              <a:tr h="328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os.endianness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ctr"/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Endianness and it refers to the ordering of the bytes, It is used to get endianness of the CPU of the computer for which the node.js is compiled.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06317"/>
                  </a:ext>
                </a:extLst>
              </a:tr>
              <a:tr h="328340"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os.getPriority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GB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 i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used to get the scheduling priority of the process specified by pid.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073319"/>
                  </a:ext>
                </a:extLst>
              </a:tr>
              <a:tr h="328340"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os.homedir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GB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to get path of the home directory for the current user.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29324"/>
                  </a:ext>
                </a:extLst>
              </a:tr>
              <a:tr h="328340"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os.hostname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GB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to get host name of the operating system.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684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66067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224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Avenir Next LT Pro Light</vt:lpstr>
      <vt:lpstr>EncaseVTI</vt:lpstr>
      <vt:lpstr>OPERATING SYSTEM (OS)  MODULE IN NODE JS</vt:lpstr>
      <vt:lpstr>BUILTIN INTERFACE/METHODS  OF 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and When to use Node JS</dc:title>
  <dc:creator>Aamir Pervez</dc:creator>
  <cp:lastModifiedBy>Aamir Pervez</cp:lastModifiedBy>
  <cp:revision>97</cp:revision>
  <dcterms:created xsi:type="dcterms:W3CDTF">2023-05-08T16:36:51Z</dcterms:created>
  <dcterms:modified xsi:type="dcterms:W3CDTF">2024-01-17T15:29:46Z</dcterms:modified>
</cp:coreProperties>
</file>