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4AA24D-D531-DF77-6FCA-E5212C4CB245}" name="Aamir Pervez" initials="AP" userId="5b84033686b67e3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4" y="404983"/>
            <a:ext cx="10431826" cy="1418371"/>
          </a:xfrm>
        </p:spPr>
        <p:txBody>
          <a:bodyPr anchor="b">
            <a:no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  <a:latin typeface="+mn-lt"/>
              </a:rPr>
              <a:t>PATH MODULE</a:t>
            </a:r>
            <a:br>
              <a:rPr lang="en-GB" dirty="0">
                <a:solidFill>
                  <a:srgbClr val="00B050"/>
                </a:solidFill>
                <a:latin typeface="+mn-lt"/>
              </a:rPr>
            </a:br>
            <a:r>
              <a:rPr lang="en-GB" dirty="0">
                <a:solidFill>
                  <a:srgbClr val="00B050"/>
                </a:solidFill>
                <a:latin typeface="+mn-lt"/>
              </a:rPr>
              <a:t> IN NODE JS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40" y="2210830"/>
            <a:ext cx="4168168" cy="316740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Path Module in Node.js provides the utilities/WAY for working with file and directory paths.</a:t>
            </a:r>
          </a:p>
          <a:p>
            <a:endParaRPr lang="en-US" sz="16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Accessed USING : </a:t>
            </a:r>
            <a:br>
              <a:rPr lang="en-US" sz="1600" dirty="0">
                <a:highlight>
                  <a:srgbClr val="FFFF00"/>
                </a:highlight>
              </a:rPr>
            </a:br>
            <a:r>
              <a:rPr lang="en-US" sz="1600" b="1" dirty="0">
                <a:solidFill>
                  <a:srgbClr val="002060"/>
                </a:solidFill>
              </a:rPr>
              <a:t>CONST PT = REQUIRE(‘path’);</a:t>
            </a: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29" y="5765713"/>
            <a:ext cx="1591394" cy="954836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1/18/2024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229422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400" b="1" smtClean="0"/>
              <a:pPr>
                <a:spcAft>
                  <a:spcPts val="600"/>
                </a:spcAft>
              </a:pPr>
              <a:t>1</a:t>
            </a:fld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946E3-ECCF-C031-7319-F9BCB7CC7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708" y="2028438"/>
            <a:ext cx="3821633" cy="28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4" y="190109"/>
            <a:ext cx="10525991" cy="1042425"/>
          </a:xfrm>
        </p:spPr>
        <p:txBody>
          <a:bodyPr anchor="b">
            <a:no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  <a:latin typeface="+mn-lt"/>
              </a:rPr>
              <a:t>BUILTIN INTERFACE/METHODS </a:t>
            </a:r>
            <a:br>
              <a:rPr lang="en-GB" sz="3200" dirty="0">
                <a:solidFill>
                  <a:srgbClr val="00B050"/>
                </a:solidFill>
                <a:latin typeface="+mn-lt"/>
              </a:rPr>
            </a:br>
            <a:r>
              <a:rPr lang="en-GB" sz="3200" dirty="0">
                <a:solidFill>
                  <a:srgbClr val="00B050"/>
                </a:solidFill>
                <a:latin typeface="+mn-lt"/>
              </a:rPr>
              <a:t>OF PATH</a:t>
            </a: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29" y="5820577"/>
            <a:ext cx="1499954" cy="899972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72634" y="688695"/>
            <a:ext cx="114344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1/18/2024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229422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400" b="1" smtClean="0"/>
              <a:pPr>
                <a:spcAft>
                  <a:spcPts val="600"/>
                </a:spcAft>
              </a:pPr>
              <a:t>2</a:t>
            </a:fld>
            <a:endParaRPr lang="en-US" sz="1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36814-4162-B1AF-E865-E5F96580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90713"/>
              </p:ext>
            </p:extLst>
          </p:nvPr>
        </p:nvGraphicFramePr>
        <p:xfrm>
          <a:off x="1917429" y="1326226"/>
          <a:ext cx="8128000" cy="4100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25883">
                  <a:extLst>
                    <a:ext uri="{9D8B030D-6E8A-4147-A177-3AD203B41FA5}">
                      <a16:colId xmlns:a16="http://schemas.microsoft.com/office/drawing/2014/main" val="3104731347"/>
                    </a:ext>
                  </a:extLst>
                </a:gridCol>
                <a:gridCol w="5302117">
                  <a:extLst>
                    <a:ext uri="{9D8B030D-6E8A-4147-A177-3AD203B41FA5}">
                      <a16:colId xmlns:a16="http://schemas.microsoft.com/office/drawing/2014/main" val="1980915922"/>
                    </a:ext>
                  </a:extLst>
                </a:gridCol>
              </a:tblGrid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NAMES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USAGE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21301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path.dirname()</a:t>
                      </a:r>
                    </a:p>
                    <a:p>
                      <a:pPr algn="ctr"/>
                      <a:endParaRPr lang="en-GB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It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is used to get the directory name of the given path.</a:t>
                      </a:r>
                      <a:endParaRPr lang="en-GB" sz="1400" b="0" dirty="0"/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37253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br>
                        <a:rPr lang="en-US" sz="1400" b="0" dirty="0"/>
                      </a:b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path.extname()</a:t>
                      </a:r>
                      <a:endParaRPr lang="en-GB" sz="1400" b="0" dirty="0"/>
                    </a:p>
                    <a:p>
                      <a:pPr algn="ctr"/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get the extension portion of a file path. The extension string returned from the last occurrence of a period (.) in the path to the end of the path string. If there are no periods returns empty string.</a:t>
                      </a:r>
                      <a:endParaRPr lang="en-GB" sz="1400" b="0" dirty="0"/>
                    </a:p>
                    <a:p>
                      <a:pPr algn="ctr"/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5674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path.basename()</a:t>
                      </a:r>
                    </a:p>
                    <a:p>
                      <a:pPr algn="ctr"/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get the filename portion of a path to the file.</a:t>
                      </a:r>
                      <a:endParaRPr lang="en-GB" sz="1400" b="0" dirty="0"/>
                    </a:p>
                    <a:p>
                      <a:pPr algn="ctr"/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050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path.parse()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return an object whose properties represent the given path.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13682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path.isAbsolute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It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check whether the given path is an absolute path or not. path that contains the complete details needed to locate a file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16961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path.delimiter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get platform-specific path delimiter.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94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606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 Next LT Pro Light</vt:lpstr>
      <vt:lpstr>EncaseVTI</vt:lpstr>
      <vt:lpstr>PATH MODULE  IN NODE JS</vt:lpstr>
      <vt:lpstr>BUILTIN INTERFACE/METHODS  OF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119</cp:revision>
  <dcterms:created xsi:type="dcterms:W3CDTF">2023-05-08T16:36:51Z</dcterms:created>
  <dcterms:modified xsi:type="dcterms:W3CDTF">2024-01-18T16:18:15Z</dcterms:modified>
</cp:coreProperties>
</file>