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4AA24D-D531-DF77-6FCA-E5212C4CB245}" name="Aamir Pervez" initials="AP" userId="5b84033686b67e3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DA6"/>
    <a:srgbClr val="E34429"/>
    <a:srgbClr val="DB580F"/>
    <a:srgbClr val="E8A0DE"/>
    <a:srgbClr val="F1F2CA"/>
    <a:srgbClr val="E2E2DA"/>
    <a:srgbClr val="F1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0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2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us-software.com.br/node-j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59" y="404850"/>
            <a:ext cx="10525991" cy="1592873"/>
          </a:xfrm>
        </p:spPr>
        <p:txBody>
          <a:bodyPr anchor="b">
            <a:noAutofit/>
          </a:bodyPr>
          <a:lstStyle/>
          <a:p>
            <a:pPr algn="ctr"/>
            <a:r>
              <a:rPr lang="en-US" sz="4800" dirty="0">
                <a:latin typeface="+mn-lt"/>
              </a:rPr>
              <a:t>Parse Request Body in Node JS (Stream and Buffer)</a:t>
            </a:r>
            <a:endParaRPr lang="en-GB" sz="4800" dirty="0">
              <a:latin typeface="+mn-lt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303" y="2787598"/>
            <a:ext cx="8411394" cy="1282804"/>
          </a:xfrm>
        </p:spPr>
        <p:txBody>
          <a:bodyPr anchor="t">
            <a:norm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Avenir Next LT Pro Light (Body)"/>
              </a:rPr>
              <a:t>Streams work on a concept called buffer. 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Avenir Next LT Pro Light (Body)"/>
              </a:rPr>
              <a:t>A buffer is a temporary memory that a stream takes to hold some data until it is consumed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Avenir Next LT Pro Light (Body)"/>
              </a:rPr>
              <a:t>. </a:t>
            </a:r>
            <a:endParaRPr lang="en-US" sz="1600" dirty="0">
              <a:latin typeface="Avenir Next LT Pro Light (Body)"/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76" y="5285983"/>
            <a:ext cx="2330468" cy="1398280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b="1" smtClean="0"/>
              <a:pPr>
                <a:spcAft>
                  <a:spcPts val="600"/>
                </a:spcAft>
              </a:pPr>
              <a:t>1/11/2024</a:t>
            </a:fld>
            <a:endParaRPr lang="en-US" b="1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116974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200" b="1" smtClean="0"/>
              <a:pPr>
                <a:spcAft>
                  <a:spcPts val="600"/>
                </a:spcAft>
              </a:pPr>
              <a:t>1</a:t>
            </a:fld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179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Right 17">
            <a:extLst>
              <a:ext uri="{FF2B5EF4-FFF2-40B4-BE49-F238E27FC236}">
                <a16:creationId xmlns:a16="http://schemas.microsoft.com/office/drawing/2014/main" id="{075AA2D3-5698-6BF5-7ACD-80455D60A029}"/>
              </a:ext>
            </a:extLst>
          </p:cNvPr>
          <p:cNvSpPr/>
          <p:nvPr/>
        </p:nvSpPr>
        <p:spPr>
          <a:xfrm>
            <a:off x="2342571" y="2588859"/>
            <a:ext cx="7765279" cy="478051"/>
          </a:xfrm>
          <a:prstGeom prst="rightArrow">
            <a:avLst/>
          </a:prstGeom>
          <a:solidFill>
            <a:srgbClr val="93DD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92D4E-2BB9-1D0C-0DD9-A9DA34D43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59" y="404850"/>
            <a:ext cx="10525991" cy="782927"/>
          </a:xfrm>
        </p:spPr>
        <p:txBody>
          <a:bodyPr anchor="b">
            <a:noAutofit/>
          </a:bodyPr>
          <a:lstStyle/>
          <a:p>
            <a:pPr algn="ctr"/>
            <a:r>
              <a:rPr lang="en-US" sz="4800" dirty="0">
                <a:latin typeface="+mn-lt"/>
              </a:rPr>
              <a:t>Stream and Buffer</a:t>
            </a:r>
            <a:endParaRPr lang="en-GB" sz="4800" dirty="0">
              <a:latin typeface="+mn-lt"/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CAF63C4D-C71E-D95E-CA5D-A443761F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76" y="5285983"/>
            <a:ext cx="2330468" cy="1398280"/>
          </a:xfrm>
          <a:prstGeom prst="rect">
            <a:avLst/>
          </a:prstGeo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C4F41B6-BD5D-43A3-94FC-01399D7A0AB9}" type="datetime1">
              <a:rPr lang="en-US" b="1" smtClean="0"/>
              <a:pPr>
                <a:spcAft>
                  <a:spcPts val="600"/>
                </a:spcAft>
              </a:pPr>
              <a:t>1/11/2024</a:t>
            </a:fld>
            <a:endParaRPr lang="en-US" b="1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4829" y="116974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z="1200" b="1" smtClean="0"/>
              <a:pPr>
                <a:spcAft>
                  <a:spcPts val="600"/>
                </a:spcAft>
              </a:pPr>
              <a:t>2</a:t>
            </a:fld>
            <a:endParaRPr lang="en-US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131BD-634A-2E1C-E741-BE01F3E4E551}"/>
              </a:ext>
            </a:extLst>
          </p:cNvPr>
          <p:cNvSpPr/>
          <p:nvPr/>
        </p:nvSpPr>
        <p:spPr>
          <a:xfrm>
            <a:off x="2846894" y="2232500"/>
            <a:ext cx="1440000" cy="1204274"/>
          </a:xfrm>
          <a:prstGeom prst="rect">
            <a:avLst/>
          </a:prstGeom>
          <a:solidFill>
            <a:srgbClr val="E8A0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1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2D6A7-EB03-B049-461D-DA641507FDE3}"/>
              </a:ext>
            </a:extLst>
          </p:cNvPr>
          <p:cNvSpPr/>
          <p:nvPr/>
        </p:nvSpPr>
        <p:spPr>
          <a:xfrm>
            <a:off x="4483239" y="2232500"/>
            <a:ext cx="1440000" cy="1204274"/>
          </a:xfrm>
          <a:prstGeom prst="rect">
            <a:avLst/>
          </a:prstGeom>
          <a:solidFill>
            <a:srgbClr val="E8A0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2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E656F-2AC6-1C90-8A46-722EDE814729}"/>
              </a:ext>
            </a:extLst>
          </p:cNvPr>
          <p:cNvSpPr/>
          <p:nvPr/>
        </p:nvSpPr>
        <p:spPr>
          <a:xfrm>
            <a:off x="6001055" y="1969707"/>
            <a:ext cx="3276509" cy="2801123"/>
          </a:xfrm>
          <a:prstGeom prst="rect">
            <a:avLst/>
          </a:prstGeom>
          <a:ln>
            <a:solidFill>
              <a:srgbClr val="E3442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30B11-FBB4-AFBC-ECB9-DCF84FA2EC88}"/>
              </a:ext>
            </a:extLst>
          </p:cNvPr>
          <p:cNvSpPr/>
          <p:nvPr/>
        </p:nvSpPr>
        <p:spPr>
          <a:xfrm>
            <a:off x="6096000" y="2232500"/>
            <a:ext cx="1440000" cy="1204274"/>
          </a:xfrm>
          <a:prstGeom prst="rect">
            <a:avLst/>
          </a:prstGeom>
          <a:solidFill>
            <a:srgbClr val="E8A0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3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C51B0-2364-4EA4-ECBC-D3EA4BB19CAB}"/>
              </a:ext>
            </a:extLst>
          </p:cNvPr>
          <p:cNvSpPr/>
          <p:nvPr/>
        </p:nvSpPr>
        <p:spPr>
          <a:xfrm>
            <a:off x="7708761" y="2232500"/>
            <a:ext cx="1440000" cy="1204274"/>
          </a:xfrm>
          <a:prstGeom prst="rect">
            <a:avLst/>
          </a:prstGeom>
          <a:solidFill>
            <a:srgbClr val="E8A0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  <a:p>
            <a:pPr algn="ctr"/>
            <a:r>
              <a:rPr lang="en-US" dirty="0"/>
              <a:t>Body Part 4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9EEC7-A826-31C0-3DE0-6A17621A9EBB}"/>
              </a:ext>
            </a:extLst>
          </p:cNvPr>
          <p:cNvSpPr/>
          <p:nvPr/>
        </p:nvSpPr>
        <p:spPr>
          <a:xfrm>
            <a:off x="10107850" y="2232500"/>
            <a:ext cx="1564849" cy="12042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Fully</a:t>
            </a:r>
          </a:p>
          <a:p>
            <a:pPr algn="ctr"/>
            <a:r>
              <a:rPr lang="en-US" dirty="0"/>
              <a:t>Parsed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219A9C-98C9-9FAC-5F0B-E6FF0E1E7776}"/>
              </a:ext>
            </a:extLst>
          </p:cNvPr>
          <p:cNvSpPr/>
          <p:nvPr/>
        </p:nvSpPr>
        <p:spPr>
          <a:xfrm>
            <a:off x="6001055" y="4178652"/>
            <a:ext cx="3276509" cy="592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276CF-BFB8-491B-9C7F-09D37DD95D63}"/>
              </a:ext>
            </a:extLst>
          </p:cNvPr>
          <p:cNvSpPr txBox="1"/>
          <p:nvPr/>
        </p:nvSpPr>
        <p:spPr>
          <a:xfrm>
            <a:off x="7021275" y="432249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93626C-774B-173D-7602-17E3EB4783C0}"/>
              </a:ext>
            </a:extLst>
          </p:cNvPr>
          <p:cNvSpPr/>
          <p:nvPr/>
        </p:nvSpPr>
        <p:spPr>
          <a:xfrm>
            <a:off x="777722" y="2232500"/>
            <a:ext cx="1564849" cy="12042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315068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Avenir Next LT Pro Light</vt:lpstr>
      <vt:lpstr>Avenir Next LT Pro Light (Body)</vt:lpstr>
      <vt:lpstr>EncaseVTI</vt:lpstr>
      <vt:lpstr>Parse Request Body in Node JS (Stream and Buffer)</vt:lpstr>
      <vt:lpstr>Stream and 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and When to use Node JS</dc:title>
  <dc:creator>Aamir Pervez</dc:creator>
  <cp:lastModifiedBy>Aamir Pervez</cp:lastModifiedBy>
  <cp:revision>63</cp:revision>
  <dcterms:created xsi:type="dcterms:W3CDTF">2023-05-08T16:36:51Z</dcterms:created>
  <dcterms:modified xsi:type="dcterms:W3CDTF">2024-01-11T16:03:00Z</dcterms:modified>
</cp:coreProperties>
</file>