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3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3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0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4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4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4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6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5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us-software.com.br/node-j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us-software.com.br/node-j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2D4E-2BB9-1D0C-0DD9-A9DA34D43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076" y="1607462"/>
            <a:ext cx="4912580" cy="2016553"/>
          </a:xfrm>
        </p:spPr>
        <p:txBody>
          <a:bodyPr anchor="b">
            <a:noAutofit/>
          </a:bodyPr>
          <a:lstStyle/>
          <a:p>
            <a:r>
              <a:rPr lang="en-GB" sz="4800" dirty="0"/>
              <a:t>REPL in Node JS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4933FA6D-1105-4B11-83B1-9E42EA6D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177" y="3894496"/>
            <a:ext cx="5440823" cy="2016553"/>
          </a:xfrm>
        </p:spPr>
        <p:txBody>
          <a:bodyPr anchor="t">
            <a:normAutofit/>
          </a:bodyPr>
          <a:lstStyle/>
          <a:p>
            <a:r>
              <a:rPr lang="en-US" sz="1600" b="0" i="0" dirty="0">
                <a:solidFill>
                  <a:srgbClr val="474747"/>
                </a:solidFill>
                <a:effectLst/>
                <a:latin typeface="Google Sans"/>
              </a:rPr>
              <a:t>A Read-Eval-Print Loop, or REPL, is a computer environment where </a:t>
            </a:r>
            <a:r>
              <a:rPr lang="en-US" sz="1600" b="0" i="0" dirty="0">
                <a:solidFill>
                  <a:srgbClr val="040C28"/>
                </a:solidFill>
                <a:effectLst/>
                <a:latin typeface="Google Sans"/>
              </a:rPr>
              <a:t>user inputs are read and evaluated, and then the results are returned to the user.</a:t>
            </a:r>
            <a:endParaRPr lang="en-US" sz="1600" dirty="0"/>
          </a:p>
        </p:txBody>
      </p:sp>
      <p:pic>
        <p:nvPicPr>
          <p:cNvPr id="8" name="Picture 7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CAF63C4D-C71E-D95E-CA5D-A443761F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77000" y="1955225"/>
            <a:ext cx="4912581" cy="2947548"/>
          </a:xfrm>
          <a:prstGeom prst="rect">
            <a:avLst/>
          </a:prstGeom>
          <a:noFill/>
        </p:spPr>
      </p:pic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E2758313-82DD-4C01-AB0F-AE7ECF6E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C4F41B6-BD5D-43A3-94FC-01399D7A0AB9}" type="datetime1">
              <a:rPr lang="en-US" smtClean="0"/>
              <a:pPr>
                <a:spcAft>
                  <a:spcPts val="600"/>
                </a:spcAft>
              </a:pPr>
              <a:t>1/7/2024</a:t>
            </a:fld>
            <a:endParaRPr lang="en-US"/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209170C2-C13F-47EF-B986-F10CE732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2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2D4E-2BB9-1D0C-0DD9-A9DA34D43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706" y="551244"/>
            <a:ext cx="9844566" cy="814827"/>
          </a:xfrm>
        </p:spPr>
        <p:txBody>
          <a:bodyPr anchor="b">
            <a:noAutofit/>
          </a:bodyPr>
          <a:lstStyle/>
          <a:p>
            <a:r>
              <a:rPr lang="en-GB" sz="4800" dirty="0">
                <a:solidFill>
                  <a:srgbClr val="00B050"/>
                </a:solidFill>
              </a:rPr>
              <a:t>Read : </a:t>
            </a:r>
            <a:r>
              <a:rPr lang="en-GB" sz="1400" b="0" dirty="0"/>
              <a:t>Reads user’s input, parses the input into Javascript data-structure, and stores in memory.</a:t>
            </a:r>
          </a:p>
        </p:txBody>
      </p:sp>
      <p:pic>
        <p:nvPicPr>
          <p:cNvPr id="8" name="Picture 7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CAF63C4D-C71E-D95E-CA5D-A443761F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73909" y="5375932"/>
            <a:ext cx="2265615" cy="1359369"/>
          </a:xfrm>
          <a:prstGeom prst="rect">
            <a:avLst/>
          </a:prstGeom>
          <a:noFill/>
        </p:spPr>
      </p:pic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E2758313-82DD-4C01-AB0F-AE7ECF6E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C4F41B6-BD5D-43A3-94FC-01399D7A0AB9}" type="datetime1">
              <a:rPr lang="en-US" smtClean="0"/>
              <a:pPr>
                <a:spcAft>
                  <a:spcPts val="600"/>
                </a:spcAft>
              </a:pPr>
              <a:t>1/7/2024</a:t>
            </a:fld>
            <a:endParaRPr lang="en-US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D14EAE-1218-6A1A-0620-0EBCD7A65436}"/>
              </a:ext>
            </a:extLst>
          </p:cNvPr>
          <p:cNvSpPr txBox="1">
            <a:spLocks/>
          </p:cNvSpPr>
          <p:nvPr/>
        </p:nvSpPr>
        <p:spPr>
          <a:xfrm>
            <a:off x="1029959" y="1931685"/>
            <a:ext cx="6402211" cy="8148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>
                <a:solidFill>
                  <a:srgbClr val="00B050"/>
                </a:solidFill>
              </a:rPr>
              <a:t>Eval : </a:t>
            </a:r>
            <a:r>
              <a:rPr lang="en-US" sz="1400" b="0" dirty="0"/>
              <a:t>Takes and evaluates the data structure</a:t>
            </a:r>
            <a:r>
              <a:rPr lang="en-GB" sz="1400" b="0" dirty="0"/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0B005E-23EC-6077-E80A-8C1D3C424CAF}"/>
              </a:ext>
            </a:extLst>
          </p:cNvPr>
          <p:cNvSpPr txBox="1">
            <a:spLocks/>
          </p:cNvSpPr>
          <p:nvPr/>
        </p:nvSpPr>
        <p:spPr>
          <a:xfrm>
            <a:off x="1035537" y="3249220"/>
            <a:ext cx="4356595" cy="8148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>
                <a:solidFill>
                  <a:srgbClr val="00B050"/>
                </a:solidFill>
              </a:rPr>
              <a:t>Print : </a:t>
            </a:r>
            <a:r>
              <a:rPr lang="en-GB" sz="1400" b="0" dirty="0"/>
              <a:t>Prints the result.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BABD46-2AF9-6599-FAB7-923844C29E22}"/>
              </a:ext>
            </a:extLst>
          </p:cNvPr>
          <p:cNvSpPr txBox="1">
            <a:spLocks/>
          </p:cNvSpPr>
          <p:nvPr/>
        </p:nvSpPr>
        <p:spPr>
          <a:xfrm>
            <a:off x="1029959" y="4566755"/>
            <a:ext cx="7222343" cy="8148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>
                <a:solidFill>
                  <a:srgbClr val="00B050"/>
                </a:solidFill>
              </a:rPr>
              <a:t>Loop : </a:t>
            </a:r>
            <a:r>
              <a:rPr lang="en-US" sz="1400" b="0" dirty="0"/>
              <a:t>Loops the above command until the user presses ctrl-c twice</a:t>
            </a:r>
            <a:r>
              <a:rPr lang="en-GB" sz="1400" b="0" dirty="0"/>
              <a:t>.</a:t>
            </a:r>
          </a:p>
        </p:txBody>
      </p:sp>
      <p:sp>
        <p:nvSpPr>
          <p:cNvPr id="9" name="AutoShape 2" descr="Node js REPL | Scaler Topics">
            <a:extLst>
              <a:ext uri="{FF2B5EF4-FFF2-40B4-BE49-F238E27FC236}">
                <a16:creationId xmlns:a16="http://schemas.microsoft.com/office/drawing/2014/main" id="{4DB7EA55-6D39-1764-16CF-14C3414298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483204" cy="348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4" descr="Node js REPL | Scaler Topics">
            <a:extLst>
              <a:ext uri="{FF2B5EF4-FFF2-40B4-BE49-F238E27FC236}">
                <a16:creationId xmlns:a16="http://schemas.microsoft.com/office/drawing/2014/main" id="{CCC300DB-1455-2A11-C01D-52DF948E4C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33933" y="1482068"/>
            <a:ext cx="1995339" cy="19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6" descr="Node js REPL | Scaler Topics">
            <a:extLst>
              <a:ext uri="{FF2B5EF4-FFF2-40B4-BE49-F238E27FC236}">
                <a16:creationId xmlns:a16="http://schemas.microsoft.com/office/drawing/2014/main" id="{7F244371-623F-FB91-3E22-D50B5EF6F5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7A3D53-D31F-937D-99B2-770C24ABF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672" y="1772012"/>
            <a:ext cx="4425369" cy="287649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2687867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Encase">
      <a:dk1>
        <a:sysClr val="windowText" lastClr="000000"/>
      </a:dk1>
      <a:lt1>
        <a:sysClr val="window" lastClr="FFFFFF"/>
      </a:lt1>
      <a:dk2>
        <a:srgbClr val="1E2121"/>
      </a:dk2>
      <a:lt2>
        <a:srgbClr val="EFECEB"/>
      </a:lt2>
      <a:accent1>
        <a:srgbClr val="717059"/>
      </a:accent1>
      <a:accent2>
        <a:srgbClr val="B9A17E"/>
      </a:accent2>
      <a:accent3>
        <a:srgbClr val="766752"/>
      </a:accent3>
      <a:accent4>
        <a:srgbClr val="A28578"/>
      </a:accent4>
      <a:accent5>
        <a:srgbClr val="6E736D"/>
      </a:accent5>
      <a:accent6>
        <a:srgbClr val="BE8366"/>
      </a:accent6>
      <a:hlink>
        <a:srgbClr val="B5714F"/>
      </a:hlink>
      <a:folHlink>
        <a:srgbClr val="7B6B4C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Avenir Next LT Pro Light</vt:lpstr>
      <vt:lpstr>Google Sans</vt:lpstr>
      <vt:lpstr>EncaseVTI</vt:lpstr>
      <vt:lpstr>REPL in Node JS</vt:lpstr>
      <vt:lpstr>Read : Reads user’s input, parses the input into Javascript data-structure, and stores in memory.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and When to use Node JS</dc:title>
  <dc:creator>Aamir Pervez</dc:creator>
  <cp:lastModifiedBy>Aamir Pervez</cp:lastModifiedBy>
  <cp:revision>10</cp:revision>
  <dcterms:created xsi:type="dcterms:W3CDTF">2023-05-08T16:36:51Z</dcterms:created>
  <dcterms:modified xsi:type="dcterms:W3CDTF">2024-01-07T14:35:51Z</dcterms:modified>
</cp:coreProperties>
</file>