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FF"/>
    <a:srgbClr val="EF907D"/>
    <a:srgbClr val="CF77C9"/>
    <a:srgbClr val="7FE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36" y="807363"/>
            <a:ext cx="10525991" cy="979874"/>
          </a:xfrm>
        </p:spPr>
        <p:txBody>
          <a:bodyPr anchor="b">
            <a:noAutofit/>
          </a:bodyPr>
          <a:lstStyle/>
          <a:p>
            <a:r>
              <a:rPr lang="en-GB" sz="4800" dirty="0">
                <a:latin typeface="+mn-lt"/>
              </a:rPr>
              <a:t>NPM &amp; PACKAGES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789" y="2394408"/>
            <a:ext cx="10001839" cy="2676355"/>
          </a:xfrm>
        </p:spPr>
        <p:txBody>
          <a:bodyPr anchor="t">
            <a:noAutofit/>
          </a:bodyPr>
          <a:lstStyle/>
          <a:p>
            <a:r>
              <a:rPr lang="en-US" sz="2000" i="0" dirty="0">
                <a:solidFill>
                  <a:srgbClr val="474747"/>
                </a:solidFill>
                <a:effectLst/>
              </a:rPr>
              <a:t>Third-party packages and modules are prewritten code packets used to reduce development time by bootstrapping the features readily available in the package or module to </a:t>
            </a:r>
            <a:br>
              <a:rPr lang="en-US" sz="2000" i="0" dirty="0">
                <a:solidFill>
                  <a:srgbClr val="474747"/>
                </a:solidFill>
                <a:effectLst/>
              </a:rPr>
            </a:br>
            <a:br>
              <a:rPr lang="en-US" sz="2000" i="0" dirty="0">
                <a:solidFill>
                  <a:srgbClr val="474747"/>
                </a:solidFill>
                <a:effectLst/>
              </a:rPr>
            </a:b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write code faster, boost developer experience</a:t>
            </a:r>
            <a:r>
              <a:rPr lang="en-US" sz="2000" i="0" dirty="0">
                <a:solidFill>
                  <a:srgbClr val="474747"/>
                </a:solidFill>
                <a:effectLst/>
              </a:rPr>
              <a:t>, or </a:t>
            </a:r>
            <a:r>
              <a:rPr lang="en-US" sz="200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ship code for the users</a:t>
            </a:r>
            <a:r>
              <a:rPr lang="en-US" sz="2000" i="0" dirty="0">
                <a:solidFill>
                  <a:srgbClr val="474747"/>
                </a:solidFill>
                <a:effectLst/>
              </a:rPr>
              <a:t>.</a:t>
            </a:r>
            <a:endParaRPr lang="en-US" sz="2000" dirty="0"/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7" y="5574113"/>
            <a:ext cx="1850251" cy="111015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1/15/2024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827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69466-CA13-3939-F161-366CFA604ABA}"/>
              </a:ext>
            </a:extLst>
          </p:cNvPr>
          <p:cNvSpPr/>
          <p:nvPr/>
        </p:nvSpPr>
        <p:spPr>
          <a:xfrm>
            <a:off x="4015818" y="171498"/>
            <a:ext cx="4703975" cy="8107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Local Project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B837A-4FC0-04F1-9226-2B6E4FE7F8AF}"/>
              </a:ext>
            </a:extLst>
          </p:cNvPr>
          <p:cNvSpPr/>
          <p:nvPr/>
        </p:nvSpPr>
        <p:spPr>
          <a:xfrm>
            <a:off x="4015816" y="2154270"/>
            <a:ext cx="4703975" cy="810705"/>
          </a:xfrm>
          <a:prstGeom prst="rect">
            <a:avLst/>
          </a:prstGeom>
          <a:solidFill>
            <a:srgbClr val="CF77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Node Packages</a:t>
            </a:r>
          </a:p>
          <a:p>
            <a:pPr algn="ctr"/>
            <a:r>
              <a:rPr lang="en-US" b="1" dirty="0"/>
              <a:t>(FS, HTTP, HTTPS, PATH etc)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0746A-2096-9564-743F-9D8C401EBECD}"/>
              </a:ext>
            </a:extLst>
          </p:cNvPr>
          <p:cNvSpPr/>
          <p:nvPr/>
        </p:nvSpPr>
        <p:spPr>
          <a:xfrm>
            <a:off x="3970252" y="3085051"/>
            <a:ext cx="4749539" cy="810705"/>
          </a:xfrm>
          <a:prstGeom prst="rect">
            <a:avLst/>
          </a:prstGeom>
          <a:solidFill>
            <a:srgbClr val="EF90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Dependencies (3</a:t>
            </a:r>
            <a:r>
              <a:rPr lang="en-US" b="1" baseline="30000" dirty="0"/>
              <a:t>RD</a:t>
            </a:r>
            <a:r>
              <a:rPr lang="en-US" b="1" dirty="0"/>
              <a:t> Party Packages)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3C424-6434-B288-20C7-BEB13C6D669F}"/>
              </a:ext>
            </a:extLst>
          </p:cNvPr>
          <p:cNvSpPr/>
          <p:nvPr/>
        </p:nvSpPr>
        <p:spPr>
          <a:xfrm>
            <a:off x="4015816" y="1162884"/>
            <a:ext cx="4703975" cy="810705"/>
          </a:xfrm>
          <a:prstGeom prst="rect">
            <a:avLst/>
          </a:prstGeom>
          <a:solidFill>
            <a:srgbClr val="7FE5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&lt;Project Source Code&gt;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038B4-4A9C-E629-FCFF-EEC33B3F9824}"/>
              </a:ext>
            </a:extLst>
          </p:cNvPr>
          <p:cNvSpPr/>
          <p:nvPr/>
        </p:nvSpPr>
        <p:spPr>
          <a:xfrm>
            <a:off x="3228999" y="5008863"/>
            <a:ext cx="1132514" cy="9311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express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AB692-1777-13C8-59BA-127091D54ED5}"/>
              </a:ext>
            </a:extLst>
          </p:cNvPr>
          <p:cNvSpPr/>
          <p:nvPr/>
        </p:nvSpPr>
        <p:spPr>
          <a:xfrm>
            <a:off x="4786205" y="5007218"/>
            <a:ext cx="1132514" cy="9311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Body-parse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DBB14-9499-2335-3391-661D1E9AF860}"/>
              </a:ext>
            </a:extLst>
          </p:cNvPr>
          <p:cNvSpPr/>
          <p:nvPr/>
        </p:nvSpPr>
        <p:spPr>
          <a:xfrm>
            <a:off x="6472951" y="5001006"/>
            <a:ext cx="1132514" cy="9311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nodemon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007A8-5C59-478F-28F0-5A64ACACD7EA}"/>
              </a:ext>
            </a:extLst>
          </p:cNvPr>
          <p:cNvSpPr/>
          <p:nvPr/>
        </p:nvSpPr>
        <p:spPr>
          <a:xfrm>
            <a:off x="8056967" y="5008863"/>
            <a:ext cx="1132514" cy="9311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FCFD31-A0C7-EBE3-709E-2405AD9DE75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795256" y="3895756"/>
            <a:ext cx="2549766" cy="111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CF7081-DC99-B474-EF84-62B6ED95063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352462" y="3895756"/>
            <a:ext cx="992560" cy="111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D2F3C-C090-D0F3-920E-8C305D6BCA0C}"/>
              </a:ext>
            </a:extLst>
          </p:cNvPr>
          <p:cNvCxnSpPr>
            <a:cxnSpLocks/>
          </p:cNvCxnSpPr>
          <p:nvPr/>
        </p:nvCxnSpPr>
        <p:spPr>
          <a:xfrm>
            <a:off x="6345022" y="3895756"/>
            <a:ext cx="679918" cy="111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32B85-C5BB-D64C-18B7-D4DBB55A7496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6345022" y="3895756"/>
            <a:ext cx="2278202" cy="111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CCF6F1C-0332-9C65-E691-6EE17BD63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7" y="5574113"/>
            <a:ext cx="1850251" cy="1110150"/>
          </a:xfrm>
          <a:prstGeom prst="rect">
            <a:avLst/>
          </a:prstGeom>
          <a:noFill/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CBB8B37A-42A6-7ABD-0B78-B57A4824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1/15/2024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F88BA8F-503F-20C8-5A74-E93FC49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827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8219EA-D545-D39B-9D7B-FDF93A7E8A3D}"/>
              </a:ext>
            </a:extLst>
          </p:cNvPr>
          <p:cNvSpPr/>
          <p:nvPr/>
        </p:nvSpPr>
        <p:spPr>
          <a:xfrm>
            <a:off x="3389152" y="6207853"/>
            <a:ext cx="5545123" cy="285226"/>
          </a:xfrm>
          <a:prstGeom prst="rect">
            <a:avLst/>
          </a:prstGeom>
          <a:solidFill>
            <a:srgbClr val="3B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Packages are installed &amp; managed via npm</a:t>
            </a:r>
            <a:endParaRPr lang="en-GB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35763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EncaseVTI</vt:lpstr>
      <vt:lpstr>NPM &amp; PACKAGES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56</cp:revision>
  <dcterms:created xsi:type="dcterms:W3CDTF">2023-05-08T16:36:51Z</dcterms:created>
  <dcterms:modified xsi:type="dcterms:W3CDTF">2024-01-15T13:24:52Z</dcterms:modified>
</cp:coreProperties>
</file>