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4AA24D-D531-DF77-6FCA-E5212C4CB245}" name="Aamir Pervez" initials="AP" userId="5b84033686b67e3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CCFF"/>
    <a:srgbClr val="EF907D"/>
    <a:srgbClr val="CF77C9"/>
    <a:srgbClr val="7FE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3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3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0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4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4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6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us-software.com.br/node-j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2D4E-2BB9-1D0C-0DD9-A9DA34D43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004" y="299536"/>
            <a:ext cx="10525991" cy="923330"/>
          </a:xfrm>
        </p:spPr>
        <p:txBody>
          <a:bodyPr anchor="b">
            <a:noAutofit/>
          </a:bodyPr>
          <a:lstStyle/>
          <a:p>
            <a:pPr algn="ctr"/>
            <a:r>
              <a:rPr lang="en-US" sz="4800" dirty="0">
                <a:latin typeface="+mn-lt"/>
              </a:rPr>
              <a:t>T</a:t>
            </a:r>
            <a:r>
              <a:rPr lang="en-GB" sz="4800" dirty="0">
                <a:latin typeface="+mn-lt"/>
              </a:rPr>
              <a:t>ypes of Errors </a:t>
            </a:r>
          </a:p>
        </p:txBody>
      </p:sp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AF63C4D-C71E-D95E-CA5D-A443761F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467" y="5574113"/>
            <a:ext cx="1850251" cy="1110150"/>
          </a:xfrm>
          <a:prstGeom prst="rect">
            <a:avLst/>
          </a:prstGeom>
          <a:noFill/>
        </p:spPr>
      </p:pic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2758313-82DD-4C01-AB0F-AE7ECF6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smtClean="0"/>
              <a:pPr>
                <a:spcAft>
                  <a:spcPts val="600"/>
                </a:spcAft>
              </a:pPr>
              <a:t>1/15/2024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8995" y="116974"/>
            <a:ext cx="750479" cy="445001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26CE7F-9335-C8A1-CD4A-3FE3358A8D80}"/>
              </a:ext>
            </a:extLst>
          </p:cNvPr>
          <p:cNvSpPr/>
          <p:nvPr/>
        </p:nvSpPr>
        <p:spPr>
          <a:xfrm>
            <a:off x="1096419" y="2344923"/>
            <a:ext cx="2790334" cy="18570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Syntax Errors</a:t>
            </a:r>
            <a:endParaRPr lang="en-GB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C5B6D6-B2F8-6A52-5055-3BF7DECA7D4A}"/>
              </a:ext>
            </a:extLst>
          </p:cNvPr>
          <p:cNvSpPr/>
          <p:nvPr/>
        </p:nvSpPr>
        <p:spPr>
          <a:xfrm>
            <a:off x="4740664" y="2340207"/>
            <a:ext cx="2790334" cy="18570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RunTime Errors</a:t>
            </a:r>
            <a:endParaRPr lang="en-GB" sz="2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76DC7-D856-78E9-9249-89057C418E1A}"/>
              </a:ext>
            </a:extLst>
          </p:cNvPr>
          <p:cNvSpPr/>
          <p:nvPr/>
        </p:nvSpPr>
        <p:spPr>
          <a:xfrm>
            <a:off x="8384910" y="2340207"/>
            <a:ext cx="2790334" cy="18570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Logical</a:t>
            </a:r>
            <a:r>
              <a:rPr lang="en-US" b="1" dirty="0"/>
              <a:t> </a:t>
            </a:r>
            <a:r>
              <a:rPr lang="en-US" sz="2000" b="1" dirty="0"/>
              <a:t>Errors</a:t>
            </a:r>
            <a:endParaRPr lang="en-GB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45907-452E-04FD-D9F8-4336AE542B52}"/>
              </a:ext>
            </a:extLst>
          </p:cNvPr>
          <p:cNvSpPr txBox="1"/>
          <p:nvPr/>
        </p:nvSpPr>
        <p:spPr>
          <a:xfrm>
            <a:off x="312415" y="4287894"/>
            <a:ext cx="4039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Typo mistake, Missed parentheses, brackets or semicolons , Wrong naming convention. (etc)</a:t>
            </a: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8FF99B-C525-C857-9009-9B6E52BB0D53}"/>
              </a:ext>
            </a:extLst>
          </p:cNvPr>
          <p:cNvSpPr txBox="1"/>
          <p:nvPr/>
        </p:nvSpPr>
        <p:spPr>
          <a:xfrm>
            <a:off x="4740664" y="4287894"/>
            <a:ext cx="2790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>
                <a:effectLst/>
                <a:latin typeface="Avenir Next LT Pro Light (Body)"/>
              </a:rPr>
              <a:t>Errors </a:t>
            </a:r>
            <a:r>
              <a:rPr lang="en-US" b="1" i="0" dirty="0">
                <a:effectLst/>
                <a:latin typeface="Avenir Next LT Pro Light (Body)"/>
              </a:rPr>
              <a:t>that occur during program execution, often due to unexpected conditions or invalid operations.</a:t>
            </a:r>
            <a:endParaRPr lang="en-GB" b="1" dirty="0">
              <a:latin typeface="Avenir Next LT Pro Light (Body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C6055-0AE0-9DD2-D908-DC0C7A58E383}"/>
              </a:ext>
            </a:extLst>
          </p:cNvPr>
          <p:cNvSpPr txBox="1"/>
          <p:nvPr/>
        </p:nvSpPr>
        <p:spPr>
          <a:xfrm>
            <a:off x="8384910" y="4287894"/>
            <a:ext cx="2790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Here you’ll never see error message, but your app doesn’t work the way it should.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17924422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 Next LT Pro Light</vt:lpstr>
      <vt:lpstr>Avenir Next LT Pro Light (Body)</vt:lpstr>
      <vt:lpstr>EncaseVTI</vt:lpstr>
      <vt:lpstr>Types of Errors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and When to use Node JS</dc:title>
  <dc:creator>Aamir Pervez</dc:creator>
  <cp:lastModifiedBy>Aamir Pervez</cp:lastModifiedBy>
  <cp:revision>74</cp:revision>
  <dcterms:created xsi:type="dcterms:W3CDTF">2023-05-08T16:36:51Z</dcterms:created>
  <dcterms:modified xsi:type="dcterms:W3CDTF">2024-01-15T15:38:27Z</dcterms:modified>
</cp:coreProperties>
</file>