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1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76" y="1607462"/>
            <a:ext cx="4912580" cy="2016553"/>
          </a:xfrm>
        </p:spPr>
        <p:txBody>
          <a:bodyPr anchor="b">
            <a:noAutofit/>
          </a:bodyPr>
          <a:lstStyle/>
          <a:p>
            <a:r>
              <a:rPr lang="en-GB" sz="4800" dirty="0"/>
              <a:t>Why and When to use Node JS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929" y="3851839"/>
            <a:ext cx="3663724" cy="1192070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7000" y="1955225"/>
            <a:ext cx="4912581" cy="2947548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5/8/2023</a:t>
            </a:fld>
            <a:endParaRPr lang="en-US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 Next LT Pro Light</vt:lpstr>
      <vt:lpstr>EncaseVTI</vt:lpstr>
      <vt:lpstr>Why and When to use Node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1</cp:revision>
  <dcterms:created xsi:type="dcterms:W3CDTF">2023-05-08T16:36:51Z</dcterms:created>
  <dcterms:modified xsi:type="dcterms:W3CDTF">2023-05-08T17:31:08Z</dcterms:modified>
</cp:coreProperties>
</file>