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64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67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0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0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1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42BABC-07BD-4D47-925B-7BF387BF174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15221-592C-40F5-BE5A-53FA7517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58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6F7-4E78-4FD0-8264-696CD0FC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Flutter Developer</a:t>
            </a: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BECA8-583F-42DB-9644-FA79D66EF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554072"/>
            <a:ext cx="8701085" cy="100572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800" dirty="0"/>
              <a:t>Name- Mohammed Amir Siddique</a:t>
            </a:r>
          </a:p>
          <a:p>
            <a:r>
              <a:rPr lang="en-US" sz="2800" dirty="0"/>
              <a:t>Seat No - 510</a:t>
            </a:r>
          </a:p>
        </p:txBody>
      </p:sp>
    </p:spTree>
    <p:extLst>
      <p:ext uri="{BB962C8B-B14F-4D97-AF65-F5344CB8AC3E}">
        <p14:creationId xmlns:p14="http://schemas.microsoft.com/office/powerpoint/2010/main" val="24950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FC33-0934-44E2-B0EC-6AAAB6A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D860-B126-4CA2-AB95-418322818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43225"/>
            <a:ext cx="8946541" cy="3305174"/>
          </a:xfrm>
        </p:spPr>
        <p:txBody>
          <a:bodyPr/>
          <a:lstStyle/>
          <a:p>
            <a:r>
              <a:rPr lang="en-US" dirty="0"/>
              <a:t>Atech++ is a software development Company that delivers cutting-edge solutions for global organizations. With over 10 years of industry experience, our team specializes in designing, developing, and deploying small to large-scale software applications tailored to meet their clients' needs. We have a proven track record of success with many satisfied customers.</a:t>
            </a:r>
          </a:p>
          <a:p>
            <a:r>
              <a:rPr lang="en-US" dirty="0"/>
              <a:t>Atech++ was founded by Abdul Mateen Khan and Aamir Khan </a:t>
            </a:r>
            <a:r>
              <a:rPr lang="en-US"/>
              <a:t>on 20</a:t>
            </a:r>
            <a:r>
              <a:rPr lang="en-US" baseline="30000"/>
              <a:t>th</a:t>
            </a:r>
            <a:r>
              <a:rPr lang="en-US"/>
              <a:t> August 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A27B1-8B12-4FDE-9ED8-20EAC375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88" y="1551477"/>
            <a:ext cx="3037387" cy="10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9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24F6-B9EA-47E9-9990-FF1C7BC0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intern’s activities.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FEA6-22E9-4EF6-A2FA-D51C94030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Role: FLUTTER DEVLOPER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Assist in the development and maintenance of the 	App using Flutter. </a:t>
            </a:r>
          </a:p>
          <a:p>
            <a:r>
              <a:rPr lang="en-US" dirty="0"/>
              <a:t>Collaborate with the design team to ensure that the user interface is visually appealing and easy to use. </a:t>
            </a:r>
          </a:p>
          <a:p>
            <a:r>
              <a:rPr lang="en-US" dirty="0"/>
              <a:t>Work with the Team lead to ensure that the app meets client requirements and is delivered on time.</a:t>
            </a:r>
          </a:p>
          <a:p>
            <a:r>
              <a:rPr lang="en-US" dirty="0"/>
              <a:t>Participate in code reviews and testing to ensure that the app is stable and meets quality standards.</a:t>
            </a:r>
          </a:p>
          <a:p>
            <a:r>
              <a:rPr lang="en-US" dirty="0"/>
              <a:t>Troubleshoot and debug issues reported by users or detected during testing</a:t>
            </a:r>
          </a:p>
        </p:txBody>
      </p:sp>
    </p:spTree>
    <p:extLst>
      <p:ext uri="{BB962C8B-B14F-4D97-AF65-F5344CB8AC3E}">
        <p14:creationId xmlns:p14="http://schemas.microsoft.com/office/powerpoint/2010/main" val="377392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F454-FE4F-4255-A6F3-CD3E8A76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1217-3662-4BF6-8EA8-03FD370B4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Food Choice App is a user-friendly mobile application that simplifies the food ordering process for vendors.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Vendors can browse through a comprehensive catalog of food items and place orders effortlessly, while keeping track of their order history and monitoring the status of their recent orders.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Food Choice App enhances the overall experience of vendors, contributing to Food Choice's vision of delivering seamless and hassle-free services to their clients.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95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42FB-C1D3-4F56-A46B-41A6AC3A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A640-CC81-4A5D-8781-BC8332DD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Software: Visual Studio, Android Studio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Language: Dart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Database: Firebase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Others: GitHub, Figma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4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2936-52ED-4006-9CD8-85185833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798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5079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1472</TotalTime>
  <Words>278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Söhne</vt:lpstr>
      <vt:lpstr>Wingdings 3</vt:lpstr>
      <vt:lpstr>Ion</vt:lpstr>
      <vt:lpstr>Flutter Developer  </vt:lpstr>
      <vt:lpstr>Description of the Organization</vt:lpstr>
      <vt:lpstr>Description of the intern’s activities.</vt:lpstr>
      <vt:lpstr>Project Description</vt:lpstr>
      <vt:lpstr>Technologies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AEM Business Practitioner</dc:title>
  <dc:creator>Jangam, Pratiksha</dc:creator>
  <cp:lastModifiedBy>Mohammed Amir Siddique</cp:lastModifiedBy>
  <cp:revision>13</cp:revision>
  <dcterms:created xsi:type="dcterms:W3CDTF">2022-06-15T11:27:07Z</dcterms:created>
  <dcterms:modified xsi:type="dcterms:W3CDTF">2023-05-12T16:06:32Z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2022-06-15T11:27:07Z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4719f599-5bff-4ead-b160-59f0dd86e8c3</vt:lpwstr>
  </property>
  <property fmtid="{D5CDD505-2E9C-101B-9397-08002B2CF9AE}" pid="8" name="MSIP_Label_ea60d57e-af5b-4752-ac57-3e4f28ca11dc_ContentBits">
    <vt:lpwstr>0</vt:lpwstr>
  </property>
</Properties>
</file>