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13/04/2022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13/04/2022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90"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0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4"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9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8"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2"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10"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3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6"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4"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rs2ha/FarmScheme"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file/d/14YK5bPcxJpnr1VKXaL-YxYZpepderi-z/view?usp=sharing" TargetMode="Externa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Flight Booking System</a:t>
            </a:r>
          </a:p>
          <a:p>
            <a:pPr>
              <a:lnSpc>
                <a:spcPct val="114000"/>
              </a:lnSpc>
            </a:pPr>
            <a:r>
              <a:rPr lang="en-IN" altLang="en-US" sz="1050" dirty="0"/>
              <a:t>Working on end-to-end case study Online Flight Booking System along with authentication, Swagger </a:t>
            </a:r>
            <a:r>
              <a:rPr lang="en-US" altLang="en-US" sz="1050" dirty="0"/>
              <a:t>and React used for user interface.</a:t>
            </a:r>
            <a:endParaRPr lang="en-US" altLang="nl-NL" sz="1050" b="1" dirty="0"/>
          </a:p>
          <a:p>
            <a:pPr eaLnBrk="1" hangingPunct="1">
              <a:lnSpc>
                <a:spcPct val="114000"/>
              </a:lnSpc>
            </a:pPr>
            <a:endParaRPr lang="en-IN" altLang="nl-NL" b="1" dirty="0"/>
          </a:p>
          <a:p>
            <a:pPr eaLnBrk="1" hangingPunct="1">
              <a:lnSpc>
                <a:spcPct val="114000"/>
              </a:lnSpc>
            </a:pPr>
            <a:r>
              <a:rPr lang="en-IN" altLang="nl-NL" sz="1050" b="1" dirty="0"/>
              <a:t>Java Full Stack Developer in Degreed Platform</a:t>
            </a:r>
          </a:p>
          <a:p>
            <a:pPr eaLnBrk="1" hangingPunct="1">
              <a:lnSpc>
                <a:spcPct val="114000"/>
              </a:lnSpc>
            </a:pPr>
            <a:r>
              <a:rPr lang="en-IN" altLang="en-US" sz="1050" dirty="0"/>
              <a:t>Completed this course with optimal Knowledge of MVC ,Web API , RESTful services , Components.</a:t>
            </a:r>
          </a:p>
          <a:p>
            <a:pPr eaLnBrk="1" hangingPunct="1">
              <a:lnSpc>
                <a:spcPct val="114000"/>
              </a:lnSpc>
            </a:pPr>
            <a:endParaRPr lang="en-IN" altLang="nl-NL" dirty="0"/>
          </a:p>
          <a:p>
            <a:pPr eaLnBrk="1" hangingPunct="1">
              <a:lnSpc>
                <a:spcPct val="114000"/>
              </a:lnSpc>
            </a:pPr>
            <a:endParaRPr lang="en-IN" altLang="nl-NL" dirty="0"/>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43594" y="1582093"/>
            <a:ext cx="3826052" cy="184350"/>
          </a:xfrm>
        </p:spPr>
        <p:txBody>
          <a:bodyPr/>
          <a:lstStyle/>
          <a:p>
            <a:pPr eaLnBrk="1" hangingPunct="1"/>
            <a:r>
              <a:rPr lang="nl-NL" altLang="nl-NL" dirty="0"/>
              <a:t>aamir.suhail@capgemini.com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+91 9760200606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a:t>
            </a:r>
            <a:r>
              <a:rPr lang="en-US" sz="1050" b="1" dirty="0"/>
              <a:t>  Spring Boot </a:t>
            </a:r>
            <a:r>
              <a:rPr lang="en-US" sz="1050" dirty="0"/>
              <a:t>and</a:t>
            </a:r>
            <a:r>
              <a:rPr lang="en-US" sz="1050" b="1" dirty="0"/>
              <a:t> React</a:t>
            </a:r>
            <a:r>
              <a:rPr lang="en-US" sz="1050" dirty="0"/>
              <a:t>.</a:t>
            </a:r>
          </a:p>
          <a:p>
            <a:pPr marL="171450" indent="-171450">
              <a:buFont typeface="Arial" panose="020B0604020202020204" pitchFamily="34" charset="0"/>
              <a:buChar char="•"/>
            </a:pPr>
            <a:r>
              <a:rPr lang="en-US" sz="1050" dirty="0"/>
              <a:t>Practical Understanding of Mongo Database</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US" sz="1050" dirty="0"/>
              <a:t>rendering</a:t>
            </a:r>
            <a:r>
              <a:rPr lang="en-US" sz="1050" b="1" dirty="0"/>
              <a:t> SPRINGMVC, REST API</a:t>
            </a:r>
            <a:r>
              <a:rPr lang="en-IN" sz="1050" b="1"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React in case study and up skilling this knowledge continuously.</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707802679"/>
              </p:ext>
            </p:extLst>
          </p:nvPr>
        </p:nvGraphicFramePr>
        <p:xfrm>
          <a:off x="9255967" y="1340090"/>
          <a:ext cx="2928945" cy="3661062"/>
        </p:xfrm>
        <a:graphic>
          <a:graphicData uri="http://schemas.openxmlformats.org/drawingml/2006/table">
            <a:tbl>
              <a:tblPr firstRow="1" bandRow="1">
                <a:tableStyleId>{0E3FDE45-AF77-4B5C-9715-49D594BDF05E}</a:tableStyleId>
              </a:tblPr>
              <a:tblGrid>
                <a:gridCol w="534291">
                  <a:extLst>
                    <a:ext uri="{9D8B030D-6E8A-4147-A177-3AD203B41FA5}">
                      <a16:colId xmlns:a16="http://schemas.microsoft.com/office/drawing/2014/main" val="3331298770"/>
                    </a:ext>
                  </a:extLst>
                </a:gridCol>
                <a:gridCol w="2394654">
                  <a:extLst>
                    <a:ext uri="{9D8B030D-6E8A-4147-A177-3AD203B41FA5}">
                      <a16:colId xmlns:a16="http://schemas.microsoft.com/office/drawing/2014/main" val="879084521"/>
                    </a:ext>
                  </a:extLst>
                </a:gridCol>
              </a:tblGrid>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Basics of java, Core Java,, Oops concepts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7292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,Java Script,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Event Handling in React ,  Routing ,Life Cycle Method, Working with HTTP in React.</a:t>
                      </a:r>
                    </a:p>
                  </a:txBody>
                  <a:tcPr/>
                </a:tc>
                <a:extLst>
                  <a:ext uri="{0D108BD9-81ED-4DB2-BD59-A6C34878D82A}">
                    <a16:rowId xmlns:a16="http://schemas.microsoft.com/office/drawing/2014/main" val="668073409"/>
                  </a:ext>
                </a:extLst>
              </a:tr>
              <a:tr h="72432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Optimized UI Designed</a:t>
                      </a:r>
                    </a:p>
                  </a:txBody>
                  <a:tcPr/>
                </a:tc>
                <a:extLst>
                  <a:ext uri="{0D108BD9-81ED-4DB2-BD59-A6C34878D82A}">
                    <a16:rowId xmlns:a16="http://schemas.microsoft.com/office/drawing/2014/main" val="9512774"/>
                  </a:ext>
                </a:extLst>
              </a:tr>
              <a:tr h="3652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Tool ,Visual Studio 2019, Visual Studio code, Swagger, Postman, SSMS.</a:t>
                      </a:r>
                    </a:p>
                  </a:txBody>
                  <a:tcPr/>
                </a:tc>
                <a:extLst>
                  <a:ext uri="{0D108BD9-81ED-4DB2-BD59-A6C34878D82A}">
                    <a16:rowId xmlns:a16="http://schemas.microsoft.com/office/drawing/2014/main" val="645317192"/>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495670"/>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 Tech</a:t>
            </a:r>
          </a:p>
          <a:p>
            <a:pPr lvl="0">
              <a:lnSpc>
                <a:spcPct val="114000"/>
              </a:lnSpc>
              <a:defRPr/>
            </a:pPr>
            <a:r>
              <a:rPr lang="en-US" altLang="nl-NL" sz="1000" dirty="0">
                <a:solidFill>
                  <a:prstClr val="black"/>
                </a:solidFill>
                <a:latin typeface="Verdana" panose="020B0604030504040204" pitchFamily="34" charset="0"/>
              </a:rPr>
              <a:t>YEAR:2017-2021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
        <p:nvSpPr>
          <p:cNvPr id="8" name="Text Placeholder 7">
            <a:extLst>
              <a:ext uri="{FF2B5EF4-FFF2-40B4-BE49-F238E27FC236}">
                <a16:creationId xmlns:a16="http://schemas.microsoft.com/office/drawing/2014/main" id="{F062869B-D723-4FEB-A15C-4D5427D4548C}"/>
              </a:ext>
            </a:extLst>
          </p:cNvPr>
          <p:cNvSpPr>
            <a:spLocks noGrp="1"/>
          </p:cNvSpPr>
          <p:nvPr>
            <p:ph type="body" sz="quarter" idx="41"/>
          </p:nvPr>
        </p:nvSpPr>
        <p:spPr>
          <a:xfrm>
            <a:off x="2468563" y="241300"/>
            <a:ext cx="6223654" cy="306703"/>
          </a:xfrm>
        </p:spPr>
        <p:txBody>
          <a:bodyPr/>
          <a:lstStyle/>
          <a:p>
            <a:r>
              <a:rPr lang="en-IN"/>
              <a:t>Aamir Suhail</a:t>
            </a:r>
            <a:endParaRPr lang="en-IN" dirty="0"/>
          </a:p>
        </p:txBody>
      </p:sp>
      <p:pic>
        <p:nvPicPr>
          <p:cNvPr id="16" name="Picture Placeholder 11">
            <a:hlinkClick r:id="rId3"/>
            <a:extLst>
              <a:ext uri="{FF2B5EF4-FFF2-40B4-BE49-F238E27FC236}">
                <a16:creationId xmlns:a16="http://schemas.microsoft.com/office/drawing/2014/main" id="{FD1F4EA6-0BA4-4BE1-B20A-CE8461F49B2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4837113" y="5452206"/>
            <a:ext cx="499901" cy="690406"/>
          </a:xfrm>
          <a:prstGeom prst="ellipse">
            <a:avLst/>
          </a:prstGeom>
          <a:solidFill>
            <a:schemeClr val="bg1"/>
          </a:solidFill>
        </p:spPr>
      </p:pic>
      <p:pic>
        <p:nvPicPr>
          <p:cNvPr id="17" name="Picture 4" descr="Free Video Icon, Symbol. PNG, SVG Download.">
            <a:hlinkClick r:id="rId5"/>
            <a:extLst>
              <a:ext uri="{FF2B5EF4-FFF2-40B4-BE49-F238E27FC236}">
                <a16:creationId xmlns:a16="http://schemas.microsoft.com/office/drawing/2014/main" id="{432E52D0-E595-4B49-B032-E53A0E3DCD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6957" y="5452206"/>
            <a:ext cx="735291" cy="6904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Placeholder 9" descr="A person with a beard&#10;&#10;Description automatically generated with low confidence">
            <a:extLst>
              <a:ext uri="{FF2B5EF4-FFF2-40B4-BE49-F238E27FC236}">
                <a16:creationId xmlns:a16="http://schemas.microsoft.com/office/drawing/2014/main" id="{EF697AA1-7CD0-48DF-949C-8640E19A7BC0}"/>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2415</TotalTime>
  <Words>273</Words>
  <Application>Microsoft Office PowerPoint</Application>
  <PresentationFormat>Widescreen</PresentationFormat>
  <Paragraphs>52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Suhail, Aamir</cp:lastModifiedBy>
  <cp:revision>51</cp:revision>
  <dcterms:created xsi:type="dcterms:W3CDTF">2020-09-22T06:24:34Z</dcterms:created>
  <dcterms:modified xsi:type="dcterms:W3CDTF">2022-04-13T10:06:12Z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