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4"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3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2"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6"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4"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0"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8"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Flight Booking System</a:t>
            </a:r>
          </a:p>
          <a:p>
            <a:pPr>
              <a:lnSpc>
                <a:spcPct val="114000"/>
              </a:lnSpc>
            </a:pPr>
            <a:r>
              <a:rPr lang="en-IN" altLang="en-US" sz="1050" dirty="0"/>
              <a:t>Working on end-to-end case study Online Flight Booking System along with authentication, Swagger </a:t>
            </a:r>
            <a:r>
              <a:rPr lang="en-US" altLang="en-US" sz="1050" dirty="0"/>
              <a:t>and React used for user interface.</a:t>
            </a:r>
            <a:endParaRPr lang="en-US" altLang="nl-NL" sz="1050" b="1" dirty="0"/>
          </a:p>
          <a:p>
            <a:pPr eaLnBrk="1" hangingPunct="1">
              <a:lnSpc>
                <a:spcPct val="114000"/>
              </a:lnSpc>
            </a:pPr>
            <a:endParaRPr lang="en-IN" altLang="nl-NL" b="1" dirty="0"/>
          </a:p>
          <a:p>
            <a:pPr eaLnBrk="1" hangingPunct="1">
              <a:lnSpc>
                <a:spcPct val="114000"/>
              </a:lnSpc>
            </a:pPr>
            <a:r>
              <a:rPr lang="en-IN" altLang="nl-NL" sz="1050" b="1" dirty="0"/>
              <a:t>Java Full Stack Developer in Degreed Platform</a:t>
            </a:r>
          </a:p>
          <a:p>
            <a:pPr eaLnBrk="1" hangingPunct="1">
              <a:lnSpc>
                <a:spcPct val="114000"/>
              </a:lnSpc>
            </a:pPr>
            <a:r>
              <a:rPr lang="en-IN" altLang="en-US" sz="1050"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r>
              <a:rPr lang="en-IN" altLang="nl-NL" b="1"/>
              <a:t>Github</a:t>
            </a:r>
            <a:endParaRPr lang="en-IN" altLang="nl-NL" b="1" dirty="0"/>
          </a:p>
          <a:p>
            <a:pPr eaLnBrk="1" hangingPunct="1">
              <a:lnSpc>
                <a:spcPct val="114000"/>
              </a:lnSpc>
            </a:pPr>
            <a:r>
              <a:rPr lang="en-IN" altLang="nl-NL" dirty="0"/>
              <a:t>https://github.com/aamirsuhail916</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3594" y="1582093"/>
            <a:ext cx="3826052" cy="184350"/>
          </a:xfrm>
        </p:spPr>
        <p:txBody>
          <a:bodyPr/>
          <a:lstStyle/>
          <a:p>
            <a:pPr eaLnBrk="1" hangingPunct="1"/>
            <a:r>
              <a:rPr lang="nl-NL" altLang="nl-NL" dirty="0"/>
              <a:t>aamir.suhail@capgemini.com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+91 9760200606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r>
              <a:rPr lang="en-US" sz="1050" dirty="0"/>
              <a:t>and</a:t>
            </a:r>
            <a:r>
              <a:rPr lang="en-US" sz="1050" b="1" dirty="0"/>
              <a:t> React</a:t>
            </a:r>
            <a:r>
              <a:rPr lang="en-US" sz="1050" dirty="0"/>
              <a:t>.</a:t>
            </a:r>
          </a:p>
          <a:p>
            <a:pPr marL="171450" indent="-171450">
              <a:buFont typeface="Arial" panose="020B0604020202020204" pitchFamily="34" charset="0"/>
              <a:buChar char="•"/>
            </a:pPr>
            <a:r>
              <a:rPr lang="en-US" sz="1050" dirty="0"/>
              <a:t>Practical Understanding of Mongo Database</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SPRINGMVC,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4041979612"/>
              </p:ext>
            </p:extLst>
          </p:nvPr>
        </p:nvGraphicFramePr>
        <p:xfrm>
          <a:off x="9255967" y="1340090"/>
          <a:ext cx="2928945" cy="3661062"/>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7243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Swagger, Postman, SSMS.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 Tech</a:t>
            </a:r>
          </a:p>
          <a:p>
            <a:pPr lvl="0">
              <a:lnSpc>
                <a:spcPct val="114000"/>
              </a:lnSpc>
              <a:defRPr/>
            </a:pPr>
            <a:r>
              <a:rPr lang="en-US" altLang="nl-NL" sz="1000" dirty="0">
                <a:solidFill>
                  <a:prstClr val="black"/>
                </a:solidFill>
                <a:latin typeface="Verdana" panose="020B0604030504040204" pitchFamily="34" charset="0"/>
              </a:rPr>
              <a:t>YEAR:2017-2021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a:xfrm>
            <a:off x="2468563" y="241300"/>
            <a:ext cx="6223654" cy="306703"/>
          </a:xfrm>
        </p:spPr>
        <p:txBody>
          <a:bodyPr/>
          <a:lstStyle/>
          <a:p>
            <a:r>
              <a:rPr lang="en-IN"/>
              <a:t>Aamir Suhail</a:t>
            </a:r>
            <a:endParaRPr lang="en-IN" dirty="0"/>
          </a:p>
        </p:txBody>
      </p:sp>
      <p:pic>
        <p:nvPicPr>
          <p:cNvPr id="10" name="Picture Placeholder 9" descr="A person with a beard&#10;&#10;Description automatically generated with low confidence">
            <a:extLst>
              <a:ext uri="{FF2B5EF4-FFF2-40B4-BE49-F238E27FC236}">
                <a16:creationId xmlns:a16="http://schemas.microsoft.com/office/drawing/2014/main" id="{EF697AA1-7CD0-48DF-949C-8640E19A7BC0}"/>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2419</TotalTime>
  <Words>280</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Suhail, Aamir</cp:lastModifiedBy>
  <cp:revision>55</cp:revision>
  <dcterms:created xsi:type="dcterms:W3CDTF">2020-09-22T06:24:34Z</dcterms:created>
  <dcterms:modified xsi:type="dcterms:W3CDTF">2022-04-27T17:32:17Z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