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034-1F98-BD4F-A1D3-61848852B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64D9-94D5-5A47-B058-75D1C53D9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E452-5D49-AD4F-9413-5232F9C2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0FE5-09B7-FE47-BF8D-DF8E9FBF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FBC5-2818-2F4A-81F3-95FB08C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A110-CA79-534D-AD14-D17A8010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30856-5D1E-A14F-9644-60995050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C7A8-5C7A-6E49-A751-AD79E236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37D7-348A-1240-88A4-502AE9A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FD4B-0016-FE48-862E-15D19CD9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CD4C2-EBA5-FA49-9F01-4E5023130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1350C-3026-074E-AEA3-85DC7CFEF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F840-BE64-7F44-A263-F4E9E3F3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F9DF-F0F5-3045-AB29-DBB14358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B8AB-2DB4-4D4D-9003-F2A61B43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00AC-6025-824B-8514-851E93D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BBA8-DADB-FA4F-93BB-F7BB7E50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A7EA-FB2C-4448-9133-6590A147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79C9-7983-C24B-9862-8D27632A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21BF-AC2B-A44A-8868-06A1B04A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6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0DD3-825D-C746-B4C2-35820426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8EAF-0F47-2A47-B46B-59F75DB6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2B51-176F-7E4E-BED6-9A537862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8D19-C649-B94E-AB65-5A257A5D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78FC-79E1-5B4E-991D-C4869559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632-96D2-844F-8574-F9B3DBB9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96C2-355A-A746-ADFC-E3F8AB6CC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54F81-2B08-1347-9CA6-566E11F8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B1995-8F96-7D4B-A90C-4E316D5A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3A8D-C00D-A747-B8AE-4452C06D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11312-E809-824B-9D2F-2479902E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63B-6D13-C94C-A170-6C186080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B8D2-5584-1242-84BD-7246F094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2C786-F35C-A847-8F98-B03E4899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26EAB-DF70-DB4F-8B60-71529DB69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C6087-82E5-5C43-9C32-75A0FBD58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57790-4BCB-9D44-A32E-EB0E07DB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0BF78-A879-9E41-9D71-823D4E41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5C809-7412-4449-BE59-0C3D28A1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FDE5-A2C6-AF45-9B7E-3260439F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DC796-3A9F-614D-8CE1-2AB5511F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6E03C-E453-9D47-82D2-BFA702BD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CEBC8-0695-1249-8E5A-492A861F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BF4E3-1D15-4148-83C3-49CE0741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EC9D9-E103-5C40-9BA8-1286B79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182C5-5566-EC47-9617-752B48B8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4B7F-D923-5E4A-ADA2-42A533A2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705C-40BA-3941-A8D3-CA89D5B7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4C90-052F-964B-8F05-DF3C58025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37EA-516F-DE4C-8411-1F1DFD76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F9C7B-A5AC-E54D-86DB-75C8EC7D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68A6F-1D66-7543-B48F-0D220D1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505B-8057-3B4D-8439-09E8DA93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7E52E-9A5B-9542-93D1-2177F7D7A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88F1-A1E0-C542-9158-E6BE8A60A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2E07-7502-7649-B41A-9B8C0B70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649B4-90FD-894C-A3DA-48A7BAB2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3ED4A-6A96-674E-A452-FD7B522D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5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C2A55-7515-B842-805B-8D5A251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FF78-47EA-D949-8B4E-445BBA19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E81F-2B94-3D47-9F78-70029AE04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52BC-D5FE-D24A-B7DA-1BA0707BD348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CB6D-466F-6F40-8985-E84CD7A6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C344-5142-5948-97F7-F32A7EA5D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70D0-1C10-5148-8AB8-9D472F9F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A014E-D6E0-CD4D-A6FF-69B7C629FE94}"/>
              </a:ext>
            </a:extLst>
          </p:cNvPr>
          <p:cNvSpPr txBox="1"/>
          <p:nvPr/>
        </p:nvSpPr>
        <p:spPr>
          <a:xfrm>
            <a:off x="1065101" y="36386"/>
            <a:ext cx="1948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Shaila</a:t>
            </a:r>
            <a:r>
              <a:rPr lang="en-US" sz="1600" b="1" dirty="0"/>
              <a:t> Kadam (Chair)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1B22A-2BDD-DC46-97CF-ED50A920F699}"/>
              </a:ext>
            </a:extLst>
          </p:cNvPr>
          <p:cNvSpPr txBox="1"/>
          <p:nvPr/>
        </p:nvSpPr>
        <p:spPr>
          <a:xfrm>
            <a:off x="9683474" y="1289844"/>
            <a:ext cx="1213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Harpreet Kaur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F4363-70DE-7B4B-826F-776493A508F0}"/>
              </a:ext>
            </a:extLst>
          </p:cNvPr>
          <p:cNvSpPr txBox="1"/>
          <p:nvPr/>
        </p:nvSpPr>
        <p:spPr>
          <a:xfrm>
            <a:off x="9683475" y="1997042"/>
            <a:ext cx="860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Hua Yang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45CE0-81F9-024C-B64B-012F1B4D98AA}"/>
              </a:ext>
            </a:extLst>
          </p:cNvPr>
          <p:cNvSpPr txBox="1"/>
          <p:nvPr/>
        </p:nvSpPr>
        <p:spPr>
          <a:xfrm>
            <a:off x="9481319" y="2991632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Sanzida</a:t>
            </a:r>
            <a:r>
              <a:rPr lang="en-US" sz="1400" dirty="0"/>
              <a:t> Rahman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29AB6-52BE-8342-A41F-EABB6C362DA3}"/>
              </a:ext>
            </a:extLst>
          </p:cNvPr>
          <p:cNvSpPr txBox="1"/>
          <p:nvPr/>
        </p:nvSpPr>
        <p:spPr>
          <a:xfrm>
            <a:off x="9691652" y="4242148"/>
            <a:ext cx="125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Amelia Griffith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C6F4D-D897-9644-9BCC-166C3F7A1084}"/>
              </a:ext>
            </a:extLst>
          </p:cNvPr>
          <p:cNvSpPr txBox="1"/>
          <p:nvPr/>
        </p:nvSpPr>
        <p:spPr>
          <a:xfrm>
            <a:off x="9683476" y="5302871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Dongho</a:t>
            </a:r>
            <a:r>
              <a:rPr lang="en-US" sz="1400" dirty="0"/>
              <a:t> Lee</a:t>
            </a:r>
          </a:p>
        </p:txBody>
      </p:sp>
      <p:pic>
        <p:nvPicPr>
          <p:cNvPr id="11" name="Picture 10" descr="A person standing in front of a ferris wheel&#10;&#10;Description automatically generated">
            <a:extLst>
              <a:ext uri="{FF2B5EF4-FFF2-40B4-BE49-F238E27FC236}">
                <a16:creationId xmlns:a16="http://schemas.microsoft.com/office/drawing/2014/main" id="{5087AE9E-A0BC-324E-A6D9-D29B0CD7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6" t="27465" r="30145" b="28260"/>
          <a:stretch/>
        </p:blipFill>
        <p:spPr>
          <a:xfrm>
            <a:off x="102373" y="36386"/>
            <a:ext cx="962728" cy="1090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DD54E0-DD60-EF45-B835-AB84D0B5FD88}"/>
              </a:ext>
            </a:extLst>
          </p:cNvPr>
          <p:cNvSpPr txBox="1"/>
          <p:nvPr/>
        </p:nvSpPr>
        <p:spPr>
          <a:xfrm>
            <a:off x="1065101" y="374940"/>
            <a:ext cx="616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My research focuses on soybean seed composition traits mainly protein content.</a:t>
            </a:r>
          </a:p>
          <a:p>
            <a:r>
              <a:rPr lang="en-US" sz="1400" b="1" dirty="0"/>
              <a:t>For  </a:t>
            </a:r>
          </a:p>
        </p:txBody>
      </p:sp>
      <p:pic>
        <p:nvPicPr>
          <p:cNvPr id="14" name="Picture 13" descr="A person standing in front of a ferris wheel&#10;&#10;Description automatically generated">
            <a:extLst>
              <a:ext uri="{FF2B5EF4-FFF2-40B4-BE49-F238E27FC236}">
                <a16:creationId xmlns:a16="http://schemas.microsoft.com/office/drawing/2014/main" id="{D8D9B2D1-9B95-044C-8E32-FCEE36483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6" t="27465" r="30145" b="28260"/>
          <a:stretch/>
        </p:blipFill>
        <p:spPr>
          <a:xfrm>
            <a:off x="102373" y="1170785"/>
            <a:ext cx="962728" cy="1090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 descr="A person standing in front of a ferris wheel&#10;&#10;Description automatically generated">
            <a:extLst>
              <a:ext uri="{FF2B5EF4-FFF2-40B4-BE49-F238E27FC236}">
                <a16:creationId xmlns:a16="http://schemas.microsoft.com/office/drawing/2014/main" id="{BC077CBC-7E8A-E640-AF49-1B0173C70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6" t="27465" r="30145" b="28260"/>
          <a:stretch/>
        </p:blipFill>
        <p:spPr>
          <a:xfrm>
            <a:off x="102373" y="2309742"/>
            <a:ext cx="962728" cy="1090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Picture 18" descr="A person standing in front of a ferris wheel&#10;&#10;Description automatically generated">
            <a:extLst>
              <a:ext uri="{FF2B5EF4-FFF2-40B4-BE49-F238E27FC236}">
                <a16:creationId xmlns:a16="http://schemas.microsoft.com/office/drawing/2014/main" id="{C772334A-7191-6749-A914-5BEEFF926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6" t="27465" r="30145" b="28260"/>
          <a:stretch/>
        </p:blipFill>
        <p:spPr>
          <a:xfrm>
            <a:off x="102373" y="3448699"/>
            <a:ext cx="962728" cy="1090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 descr="A person standing in front of a ferris wheel&#10;&#10;Description automatically generated">
            <a:extLst>
              <a:ext uri="{FF2B5EF4-FFF2-40B4-BE49-F238E27FC236}">
                <a16:creationId xmlns:a16="http://schemas.microsoft.com/office/drawing/2014/main" id="{DC521DC7-D938-5349-8F09-E948DD341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6" t="27465" r="30145" b="28260"/>
          <a:stretch/>
        </p:blipFill>
        <p:spPr>
          <a:xfrm>
            <a:off x="102373" y="4587656"/>
            <a:ext cx="962728" cy="1090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 descr="A person standing in front of a ferris wheel&#10;&#10;Description automatically generated">
            <a:extLst>
              <a:ext uri="{FF2B5EF4-FFF2-40B4-BE49-F238E27FC236}">
                <a16:creationId xmlns:a16="http://schemas.microsoft.com/office/drawing/2014/main" id="{63399C50-3C4B-3F40-B475-8BEBBA246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6" t="27465" r="30145" b="28260"/>
          <a:stretch/>
        </p:blipFill>
        <p:spPr>
          <a:xfrm>
            <a:off x="102373" y="5729464"/>
            <a:ext cx="962728" cy="1090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52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Dongho</dc:creator>
  <cp:lastModifiedBy>Lee, Dongho</cp:lastModifiedBy>
  <cp:revision>1</cp:revision>
  <dcterms:created xsi:type="dcterms:W3CDTF">2021-12-09T20:37:32Z</dcterms:created>
  <dcterms:modified xsi:type="dcterms:W3CDTF">2021-12-09T20:48:12Z</dcterms:modified>
</cp:coreProperties>
</file>