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17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92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30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5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5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24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7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30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72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10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B27D066-C458-4702-AA4C-240DB626B713}" type="datetimeFigureOut">
              <a:rPr lang="en-IN" smtClean="0"/>
              <a:t>28-05-2020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7C2C30-AB04-46DA-9C2F-3BC02746D6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0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137C-C0E5-4F89-8B9F-67D46F0A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rgbClr val="FF33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Web  Development</a:t>
            </a:r>
            <a:endParaRPr lang="en-IN" sz="5400" b="1" i="1" dirty="0">
              <a:solidFill>
                <a:srgbClr val="FF33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7C03-4414-4A31-9A46-A74C3B58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77830"/>
            <a:ext cx="10554574" cy="4620637"/>
          </a:xfr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includes aspects such as web designing, web publishing, web programming and database management.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i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 </a:t>
            </a:r>
            <a:r>
              <a:rPr lang="en-US" sz="2600" b="1" i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 </a:t>
            </a: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two of the core  technologies for  building Web Pages.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 provides the structure of the page  and  CSS provides style  to make website beautiful.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and CSS  are the basis of building  web pages and web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development refers to building ,creating and  maintaining  websites.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  <a:latin typeface="Giddyup Std" panose="03050402040302040404" pitchFamily="66" charset="0"/>
            </a:endParaRPr>
          </a:p>
          <a:p>
            <a:pPr marL="0" indent="0">
              <a:buNone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  <a:latin typeface="Giddyup Std" panose="0305040204030204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</TotalTime>
  <Words>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Century Gothic</vt:lpstr>
      <vt:lpstr>Courier New</vt:lpstr>
      <vt:lpstr>Gadugi</vt:lpstr>
      <vt:lpstr>Giddyup Std</vt:lpstr>
      <vt:lpstr>Wingdings</vt:lpstr>
      <vt:lpstr>Wingdings 2</vt:lpstr>
      <vt:lpstr>Quotable</vt:lpstr>
      <vt:lpstr>Web 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KUMAR I ISHAN</dc:creator>
  <cp:lastModifiedBy>KUMAR I</cp:lastModifiedBy>
  <cp:revision>10</cp:revision>
  <dcterms:created xsi:type="dcterms:W3CDTF">2020-05-28T07:35:44Z</dcterms:created>
  <dcterms:modified xsi:type="dcterms:W3CDTF">2020-05-28T08:56:35Z</dcterms:modified>
</cp:coreProperties>
</file>