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0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6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3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4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6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0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DEF6-1AD1-4613-A37F-8E390C09C1E3}" type="datetimeFigureOut">
              <a:rPr lang="zh-CN" altLang="en-US" smtClean="0"/>
              <a:t>2017/5/13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F36-9A6C-4E13-9D95-CB1C5F8F1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>
            <a:cxnSpLocks/>
          </p:cNvCxnSpPr>
          <p:nvPr/>
        </p:nvCxnSpPr>
        <p:spPr>
          <a:xfrm flipH="1">
            <a:off x="6069496" y="0"/>
            <a:ext cx="13252" cy="675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8296" y="291548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简单关键字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86333" y="291548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复杂关键字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6608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797615"/>
            <a:ext cx="10774017" cy="60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296" y="1138853"/>
            <a:ext cx="5128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对简单关键字来说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主要是为了数据存取来用的。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每个关键字都包含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名称（主要是业务名称）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关键字名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类型（数字，字符，日期）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别名（英文）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别名是用来做存储时的列名的。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8296" y="151644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简单关键字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88157" y="180340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复杂关键字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62295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>
            <a:off x="59430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61044" y="1138853"/>
            <a:ext cx="5128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对复杂关键字来说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主要是为了生成统计数据用的。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是由简单关键字经过如下操作生成的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乘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Enum</a:t>
            </a:r>
            <a:r>
              <a:rPr lang="zh-CN" altLang="en-US" dirty="0"/>
              <a:t>（枚举）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8296" y="769520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说明：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61044" y="769520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说明：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8296" y="4001175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使用方式：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8157" y="4001175"/>
            <a:ext cx="26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使用方式：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384875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8295" y="4364651"/>
            <a:ext cx="5128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表单，列表，详情页。。。进行拖拽时选择关键字，与用户生成的</a:t>
            </a:r>
            <a:r>
              <a:rPr lang="en-US" altLang="zh-CN" dirty="0"/>
              <a:t>UI</a:t>
            </a:r>
            <a:r>
              <a:rPr lang="zh-CN" altLang="en-US" dirty="0"/>
              <a:t>元素一起存储在引擎中。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61043" y="4517073"/>
            <a:ext cx="5128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拖拽图表时，可以设定相关的属性，属性中可以选择这个关键字。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默认关键字有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4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809" y="832660"/>
            <a:ext cx="40816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"name": "flow名",</a:t>
            </a:r>
          </a:p>
          <a:p>
            <a:r>
              <a:rPr lang="zh-CN" altLang="en-US" dirty="0"/>
              <a:t>    "desc": "flow描述",</a:t>
            </a:r>
          </a:p>
          <a:p>
            <a:r>
              <a:rPr lang="zh-CN" altLang="en-US" dirty="0"/>
              <a:t>    "nodes": {</a:t>
            </a:r>
          </a:p>
          <a:p>
            <a:r>
              <a:rPr lang="zh-CN" altLang="en-US" dirty="0"/>
              <a:t>        "node0": {</a:t>
            </a:r>
          </a:p>
          <a:p>
            <a:r>
              <a:rPr lang="zh-CN" altLang="en-US" dirty="0"/>
              <a:t>            "nodeID": "ID",</a:t>
            </a:r>
          </a:p>
          <a:p>
            <a:r>
              <a:rPr lang="zh-CN" altLang="en-US" dirty="0"/>
              <a:t>            "name": "node名",</a:t>
            </a:r>
          </a:p>
          <a:p>
            <a:r>
              <a:rPr lang="zh-CN" altLang="en-US" dirty="0"/>
              <a:t>            "desc": "node描述",</a:t>
            </a:r>
          </a:p>
          <a:p>
            <a:r>
              <a:rPr lang="zh-CN" altLang="en-US" dirty="0"/>
              <a:t>            "page": "defaultpageID",</a:t>
            </a:r>
          </a:p>
          <a:p>
            <a:r>
              <a:rPr lang="zh-CN" altLang="en-US" dirty="0"/>
              <a:t>            "users": [</a:t>
            </a:r>
          </a:p>
          <a:p>
            <a:r>
              <a:rPr lang="zh-CN" altLang="en-US" dirty="0"/>
              <a:t>                "userid0",</a:t>
            </a:r>
          </a:p>
          <a:p>
            <a:r>
              <a:rPr lang="zh-CN" altLang="en-US" dirty="0"/>
              <a:t>                "userid1",</a:t>
            </a:r>
          </a:p>
          <a:p>
            <a:r>
              <a:rPr lang="zh-CN" altLang="en-US" dirty="0"/>
              <a:t>                "groupid0",</a:t>
            </a:r>
          </a:p>
          <a:p>
            <a:r>
              <a:rPr lang="zh-CN" altLang="en-US" dirty="0"/>
              <a:t>                "groupid1"</a:t>
            </a:r>
          </a:p>
          <a:p>
            <a:r>
              <a:rPr lang="zh-CN" altLang="en-US" dirty="0"/>
              <a:t>            ]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5" name="矩形 4"/>
          <p:cNvSpPr/>
          <p:nvPr/>
        </p:nvSpPr>
        <p:spPr>
          <a:xfrm>
            <a:off x="5844209" y="110965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                              续：</a:t>
            </a:r>
            <a:endParaRPr lang="en-US" altLang="zh-CN" dirty="0"/>
          </a:p>
          <a:p>
            <a:r>
              <a:rPr lang="zh-CN" altLang="en-US" dirty="0"/>
              <a:t>,</a:t>
            </a:r>
          </a:p>
          <a:p>
            <a:r>
              <a:rPr lang="zh-CN" altLang="en-US" dirty="0"/>
              <a:t>    "flows": {</a:t>
            </a:r>
          </a:p>
          <a:p>
            <a:r>
              <a:rPr lang="zh-CN" altLang="en-US" dirty="0"/>
              <a:t>        "flow0": {</a:t>
            </a:r>
          </a:p>
          <a:p>
            <a:r>
              <a:rPr lang="zh-CN" altLang="en-US" dirty="0"/>
              <a:t>            "start": "nodeid",</a:t>
            </a:r>
          </a:p>
          <a:p>
            <a:r>
              <a:rPr lang="zh-CN" altLang="en-US" dirty="0"/>
              <a:t>            "end": "nodeid",</a:t>
            </a:r>
          </a:p>
          <a:p>
            <a:r>
              <a:rPr lang="zh-CN" altLang="en-US" dirty="0"/>
              <a:t>            "desc": "flow描述，默认从条件来",</a:t>
            </a:r>
          </a:p>
          <a:p>
            <a:r>
              <a:rPr lang="zh-CN" altLang="en-US" dirty="0"/>
              <a:t>            "type": "向前还是返回",</a:t>
            </a:r>
          </a:p>
          <a:p>
            <a:r>
              <a:rPr lang="zh-CN" altLang="en-US" dirty="0"/>
              <a:t>            "conditions": {</a:t>
            </a:r>
          </a:p>
          <a:p>
            <a:r>
              <a:rPr lang="zh-CN" altLang="en-US" dirty="0"/>
              <a:t>                "conditionID": "ID",</a:t>
            </a:r>
          </a:p>
          <a:p>
            <a:r>
              <a:rPr lang="zh-CN" altLang="en-US" dirty="0"/>
              <a:t>                "notifyID": "ID"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11" name="连接符: 肘形 10"/>
          <p:cNvCxnSpPr>
            <a:cxnSpLocks/>
            <a:stCxn id="4" idx="2"/>
            <a:endCxn id="5" idx="0"/>
          </p:cNvCxnSpPr>
          <p:nvPr/>
        </p:nvCxnSpPr>
        <p:spPr>
          <a:xfrm rot="5400000" flipH="1" flipV="1">
            <a:off x="3383268" y="125034"/>
            <a:ext cx="4524315" cy="6493565"/>
          </a:xfrm>
          <a:prstGeom prst="bentConnector5">
            <a:avLst>
              <a:gd name="adj1" fmla="val -5053"/>
              <a:gd name="adj2" fmla="val 42245"/>
              <a:gd name="adj3" fmla="val 1132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5273" y="252410"/>
            <a:ext cx="266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流程协议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7809" y="6156254"/>
            <a:ext cx="661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Condition</a:t>
            </a:r>
            <a:r>
              <a:rPr lang="zh-CN" altLang="en-US" sz="2400" b="1" dirty="0"/>
              <a:t>用关键字类似的</a:t>
            </a:r>
            <a:r>
              <a:rPr lang="en-US" altLang="zh-CN" sz="2400" b="1" dirty="0"/>
              <a:t>UI</a:t>
            </a:r>
            <a:r>
              <a:rPr lang="zh-CN" altLang="en-US" sz="2400" b="1" dirty="0"/>
              <a:t>来表示就可以</a:t>
            </a:r>
          </a:p>
        </p:txBody>
      </p:sp>
    </p:spTree>
    <p:extLst>
      <p:ext uri="{BB962C8B-B14F-4D97-AF65-F5344CB8AC3E}">
        <p14:creationId xmlns:p14="http://schemas.microsoft.com/office/powerpoint/2010/main" val="11850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273" y="252410"/>
            <a:ext cx="266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自定义页面协议</a:t>
            </a:r>
          </a:p>
        </p:txBody>
      </p:sp>
      <p:sp>
        <p:nvSpPr>
          <p:cNvPr id="5" name="矩形 4"/>
          <p:cNvSpPr/>
          <p:nvPr/>
        </p:nvSpPr>
        <p:spPr>
          <a:xfrm>
            <a:off x="245273" y="1073427"/>
            <a:ext cx="453224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"ID": "页面的ID",</a:t>
            </a:r>
            <a:endParaRPr lang="en-US" altLang="zh-CN" dirty="0"/>
          </a:p>
          <a:p>
            <a:r>
              <a:rPr lang="zh-CN" altLang="en-US" dirty="0"/>
              <a:t>    “</a:t>
            </a:r>
            <a:r>
              <a:rPr lang="en-US" altLang="zh-CN" dirty="0"/>
              <a:t>name</a:t>
            </a:r>
            <a:r>
              <a:rPr lang="zh-CN" altLang="en-US" dirty="0"/>
              <a:t>”: “页面的名称",</a:t>
            </a:r>
            <a:endParaRPr lang="en-US" altLang="zh-CN" dirty="0"/>
          </a:p>
          <a:p>
            <a:r>
              <a:rPr lang="zh-CN" altLang="en-US" dirty="0"/>
              <a:t>    “ID”: “页面的描述",</a:t>
            </a:r>
          </a:p>
          <a:p>
            <a:r>
              <a:rPr lang="zh-CN" altLang="en-US" dirty="0"/>
              <a:t>    "FlowID": "属于的flow的ID",</a:t>
            </a:r>
          </a:p>
          <a:p>
            <a:r>
              <a:rPr lang="zh-CN" altLang="en-US" dirty="0"/>
              <a:t>    "NodeID": "属于的节点的ID",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245273" y="3231081"/>
            <a:ext cx="582563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文件存放路径：</a:t>
            </a:r>
            <a:r>
              <a:rPr lang="en-US" altLang="zh-CN" dirty="0"/>
              <a:t>Framework/customer/</a:t>
            </a:r>
            <a:r>
              <a:rPr lang="zh-CN" altLang="en-US" dirty="0"/>
              <a:t>流程</a:t>
            </a:r>
            <a:r>
              <a:rPr lang="en-US" altLang="zh-CN" dirty="0"/>
              <a:t>ID/</a:t>
            </a:r>
            <a:r>
              <a:rPr lang="zh-CN" altLang="en-US" dirty="0"/>
              <a:t>节点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5273" y="4003741"/>
            <a:ext cx="252505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文件名：</a:t>
            </a:r>
            <a:r>
              <a:rPr lang="en-US" altLang="zh-CN" dirty="0" err="1"/>
              <a:t>vue</a:t>
            </a:r>
            <a:r>
              <a:rPr lang="zh-CN" altLang="en-US" dirty="0"/>
              <a:t>页面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40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827081" y="834167"/>
            <a:ext cx="103094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3247245" y="834826"/>
            <a:ext cx="1272211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计算式</a:t>
            </a:r>
          </a:p>
        </p:txBody>
      </p:sp>
      <p:sp>
        <p:nvSpPr>
          <p:cNvPr id="9" name="矩形 8"/>
          <p:cNvSpPr/>
          <p:nvPr/>
        </p:nvSpPr>
        <p:spPr>
          <a:xfrm>
            <a:off x="1558595" y="2152865"/>
            <a:ext cx="5423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当前是由本人负责的项目的剩余资金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827081" y="2776328"/>
            <a:ext cx="2343917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br>
              <a:rPr lang="en-US" altLang="zh-CN" dirty="0"/>
            </a:b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负责人</a:t>
            </a:r>
            <a:r>
              <a:rPr lang="en-US" altLang="zh-CN" dirty="0"/>
              <a:t>.</a:t>
            </a:r>
            <a:r>
              <a:rPr lang="zh-CN" altLang="en-US" dirty="0"/>
              <a:t>本人）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669677" y="2776328"/>
            <a:ext cx="1895062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br>
              <a:rPr lang="en-US" altLang="zh-CN" dirty="0"/>
            </a:br>
            <a:r>
              <a:rPr lang="en-US" altLang="zh-CN" dirty="0"/>
              <a:t>sum</a:t>
            </a: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资金）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6942426" y="2776328"/>
            <a:ext cx="14842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计算方法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8804357" y="2776328"/>
            <a:ext cx="1921563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br>
              <a:rPr lang="en-US" altLang="zh-CN" dirty="0"/>
            </a:br>
            <a:r>
              <a:rPr lang="en-US" altLang="zh-CN" dirty="0"/>
              <a:t>sum</a:t>
            </a: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支出）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0018" y="134611"/>
            <a:ext cx="26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关键字元素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00018" y="1480114"/>
            <a:ext cx="142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示例</a:t>
            </a:r>
          </a:p>
        </p:txBody>
      </p:sp>
      <p:sp>
        <p:nvSpPr>
          <p:cNvPr id="17" name="矩形 16"/>
          <p:cNvSpPr/>
          <p:nvPr/>
        </p:nvSpPr>
        <p:spPr>
          <a:xfrm>
            <a:off x="1558757" y="3686118"/>
            <a:ext cx="3884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当前某个项目的剩余资金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5150098" y="4316963"/>
            <a:ext cx="1895062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br>
              <a:rPr lang="en-US" altLang="zh-CN" dirty="0"/>
            </a:br>
            <a:r>
              <a:rPr lang="en-US" altLang="zh-CN" dirty="0"/>
              <a:t>sum</a:t>
            </a: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资金）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7422847" y="4316963"/>
            <a:ext cx="14842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计算方法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9284778" y="4316963"/>
            <a:ext cx="1921563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br>
              <a:rPr lang="en-US" altLang="zh-CN" dirty="0"/>
            </a:br>
            <a:r>
              <a:rPr lang="en-US" altLang="zh-CN" dirty="0"/>
              <a:t>sum</a:t>
            </a: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支出）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4752154" y="834167"/>
            <a:ext cx="101550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2686754" y="4316963"/>
            <a:ext cx="2063902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br>
              <a:rPr lang="en-US" altLang="zh-CN" dirty="0"/>
            </a:b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名称</a:t>
            </a:r>
            <a:r>
              <a:rPr lang="en-US" altLang="zh-CN" dirty="0"/>
              <a:t>=ABC</a:t>
            </a:r>
            <a:r>
              <a:rPr lang="zh-CN" altLang="en-US" dirty="0"/>
              <a:t>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558595" y="5219371"/>
            <a:ext cx="6978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过去12个月的本人负责的项目的资金使用情况。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2686754" y="5835452"/>
            <a:ext cx="2063902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br>
              <a:rPr lang="en-US" altLang="zh-CN" dirty="0"/>
            </a:br>
            <a:r>
              <a:rPr lang="zh-CN" altLang="en-US" dirty="0"/>
              <a:t>（过去 </a:t>
            </a:r>
            <a:r>
              <a:rPr lang="en-US" altLang="zh-CN" dirty="0"/>
              <a:t>12</a:t>
            </a:r>
            <a:r>
              <a:rPr lang="zh-CN" altLang="en-US" dirty="0"/>
              <a:t>个月）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5150098" y="5857598"/>
            <a:ext cx="2390389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</a:t>
            </a:r>
            <a:br>
              <a:rPr lang="en-US" altLang="zh-CN" dirty="0"/>
            </a:b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负责人</a:t>
            </a:r>
            <a:r>
              <a:rPr lang="en-US" altLang="zh-CN" dirty="0"/>
              <a:t>.</a:t>
            </a:r>
            <a:r>
              <a:rPr lang="zh-CN" altLang="en-US" dirty="0"/>
              <a:t>本人）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8426670" y="5835452"/>
            <a:ext cx="1921563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br>
              <a:rPr lang="en-US" altLang="zh-CN" dirty="0"/>
            </a:br>
            <a:r>
              <a:rPr lang="en-US" altLang="zh-CN" dirty="0"/>
              <a:t>sum</a:t>
            </a:r>
            <a:r>
              <a:rPr lang="zh-CN" altLang="en-US" dirty="0"/>
              <a:t>（项目</a:t>
            </a:r>
            <a:r>
              <a:rPr lang="en-US" altLang="zh-CN" dirty="0"/>
              <a:t>.</a:t>
            </a:r>
            <a:r>
              <a:rPr lang="zh-CN" altLang="en-US" dirty="0"/>
              <a:t>支出）</a:t>
            </a:r>
          </a:p>
        </p:txBody>
      </p:sp>
    </p:spTree>
    <p:extLst>
      <p:ext uri="{BB962C8B-B14F-4D97-AF65-F5344CB8AC3E}">
        <p14:creationId xmlns:p14="http://schemas.microsoft.com/office/powerpoint/2010/main" val="31909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6" y="263473"/>
            <a:ext cx="9960112" cy="62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4117" y="255174"/>
            <a:ext cx="7182678" cy="62786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示例：</a:t>
            </a:r>
            <a:br>
              <a:rPr lang="en-US" altLang="zh-CN" dirty="0"/>
            </a:br>
            <a:r>
              <a:rPr lang="zh-CN" altLang="en-US" dirty="0"/>
              <a:t>{</a:t>
            </a:r>
          </a:p>
          <a:p>
            <a:r>
              <a:rPr lang="zh-CN" altLang="en-US" dirty="0"/>
              <a:t>    "keywordname": "上一年项目资金剩余",</a:t>
            </a:r>
          </a:p>
          <a:p>
            <a:r>
              <a:rPr lang="zh-CN" altLang="en-US" dirty="0"/>
              <a:t>    "描述": "上一年全年，所有负责人手里重点项目的资金剩余情况",</a:t>
            </a:r>
          </a:p>
          <a:p>
            <a:r>
              <a:rPr lang="zh-CN" altLang="en-US" dirty="0"/>
              <a:t>    "条件": {</a:t>
            </a:r>
          </a:p>
          <a:p>
            <a:r>
              <a:rPr lang="zh-CN" altLang="en-US" dirty="0"/>
              <a:t>        "范围":"项目.重点=True",</a:t>
            </a:r>
          </a:p>
          <a:p>
            <a:r>
              <a:rPr lang="zh-CN" altLang="en-US" dirty="0"/>
              <a:t>        "时间": {</a:t>
            </a:r>
          </a:p>
          <a:p>
            <a:r>
              <a:rPr lang="zh-CN" altLang="en-US" dirty="0"/>
              <a:t>            "起": "上年1月",</a:t>
            </a:r>
          </a:p>
          <a:p>
            <a:r>
              <a:rPr lang="zh-CN" altLang="en-US" dirty="0"/>
              <a:t>            "止": "上年12月",</a:t>
            </a:r>
          </a:p>
          <a:p>
            <a:r>
              <a:rPr lang="zh-CN" altLang="en-US" dirty="0"/>
              <a:t>            "间隔": "1月"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"人员": "项目.负责人=所有人"</a:t>
            </a:r>
          </a:p>
          <a:p>
            <a:r>
              <a:rPr lang="zh-CN" altLang="en-US" dirty="0"/>
              <a:t>    },</a:t>
            </a:r>
          </a:p>
          <a:p>
            <a:r>
              <a:rPr lang="zh-CN" altLang="en-US" dirty="0"/>
              <a:t>    "计算式": {</a:t>
            </a:r>
          </a:p>
          <a:p>
            <a:r>
              <a:rPr lang="zh-CN" altLang="en-US" dirty="0"/>
              <a:t>        "index1": {</a:t>
            </a:r>
          </a:p>
          <a:p>
            <a:r>
              <a:rPr lang="zh-CN" altLang="en-US" dirty="0"/>
              <a:t>            "符号1": "无",</a:t>
            </a:r>
          </a:p>
          <a:p>
            <a:r>
              <a:rPr lang="zh-CN" altLang="en-US" dirty="0"/>
              <a:t>            "节点1": "项目.收入",</a:t>
            </a:r>
          </a:p>
          <a:p>
            <a:r>
              <a:rPr lang="zh-CN" altLang="en-US" dirty="0"/>
              <a:t>            "符号2": "减",</a:t>
            </a:r>
          </a:p>
          <a:p>
            <a:r>
              <a:rPr lang="zh-CN" altLang="en-US" dirty="0"/>
              <a:t>            "节点2": "项目.支出"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5273" y="252410"/>
            <a:ext cx="266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关键字生成协议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5273" y="1039932"/>
            <a:ext cx="3182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表单，列表，详情页。。。进行拖拽时选择关键字，与用户生成的</a:t>
            </a:r>
            <a:r>
              <a:rPr lang="en-US" altLang="zh-CN" dirty="0"/>
              <a:t>UI</a:t>
            </a:r>
            <a:r>
              <a:rPr lang="zh-CN" altLang="en-US" dirty="0"/>
              <a:t>元素一起存储在引擎中。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38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044" y="736655"/>
            <a:ext cx="3949148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“名称”</a:t>
            </a:r>
            <a:r>
              <a:rPr lang="en-US" altLang="zh-CN" dirty="0"/>
              <a:t>: “</a:t>
            </a:r>
            <a:r>
              <a:rPr lang="zh-CN" altLang="en-US" dirty="0"/>
              <a:t>人员支出数据</a:t>
            </a:r>
            <a:r>
              <a:rPr lang="en-US" altLang="zh-CN" dirty="0"/>
              <a:t>”</a:t>
            </a:r>
            <a:endParaRPr lang="zh-CN" altLang="en-US" dirty="0"/>
          </a:p>
          <a:p>
            <a:r>
              <a:rPr lang="zh-CN" altLang="en-US" dirty="0"/>
              <a:t>    "描述": "所有人，全年的项目支出",</a:t>
            </a:r>
          </a:p>
          <a:p>
            <a:r>
              <a:rPr lang="zh-CN" altLang="en-US" dirty="0"/>
              <a:t>    "杨连峰": {</a:t>
            </a:r>
          </a:p>
          <a:p>
            <a:r>
              <a:rPr lang="zh-CN" altLang="en-US" dirty="0"/>
              <a:t>        "1月": {</a:t>
            </a:r>
          </a:p>
          <a:p>
            <a:r>
              <a:rPr lang="zh-CN" altLang="en-US" dirty="0"/>
              <a:t>            "项目1": "支出",</a:t>
            </a:r>
          </a:p>
          <a:p>
            <a:r>
              <a:rPr lang="zh-CN" altLang="en-US" dirty="0"/>
              <a:t>            "项目2": "支出",</a:t>
            </a:r>
          </a:p>
          <a:p>
            <a:r>
              <a:rPr lang="zh-CN" altLang="en-US" dirty="0"/>
              <a:t>            "项目3": "支出"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"2月": {</a:t>
            </a:r>
          </a:p>
          <a:p>
            <a:r>
              <a:rPr lang="zh-CN" altLang="en-US" dirty="0"/>
              <a:t>            "项目1": "支出",</a:t>
            </a:r>
          </a:p>
          <a:p>
            <a:r>
              <a:rPr lang="zh-CN" altLang="en-US" dirty="0"/>
              <a:t>            "项目2": "支出",</a:t>
            </a:r>
          </a:p>
          <a:p>
            <a:r>
              <a:rPr lang="zh-CN" altLang="en-US" dirty="0"/>
              <a:t>            "项目3": "支出"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},</a:t>
            </a:r>
          </a:p>
          <a:p>
            <a:r>
              <a:rPr lang="zh-CN" altLang="en-US" dirty="0"/>
              <a:t>    "郑斌": {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5042" y="240629"/>
            <a:ext cx="113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数据返回示例 （根据条件设置时的顺序，还有需要显示的，列表或图表的样式，返回可能不同）</a:t>
            </a:r>
          </a:p>
        </p:txBody>
      </p:sp>
      <p:sp>
        <p:nvSpPr>
          <p:cNvPr id="6" name="矩形 5"/>
          <p:cNvSpPr/>
          <p:nvPr/>
        </p:nvSpPr>
        <p:spPr>
          <a:xfrm>
            <a:off x="4412973" y="736655"/>
            <a:ext cx="3882887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  <a:endParaRPr lang="en-US" altLang="zh-CN" dirty="0"/>
          </a:p>
          <a:p>
            <a:r>
              <a:rPr lang="zh-CN" altLang="en-US" dirty="0"/>
              <a:t>    “名称”</a:t>
            </a:r>
            <a:r>
              <a:rPr lang="en-US" altLang="zh-CN" dirty="0"/>
              <a:t>: “</a:t>
            </a:r>
            <a:r>
              <a:rPr lang="zh-CN" altLang="en-US" dirty="0"/>
              <a:t>去年支出数据</a:t>
            </a:r>
            <a:r>
              <a:rPr lang="en-US" altLang="zh-CN" dirty="0"/>
              <a:t>”</a:t>
            </a:r>
            <a:endParaRPr lang="zh-CN" altLang="en-US" dirty="0"/>
          </a:p>
          <a:p>
            <a:r>
              <a:rPr lang="zh-CN" altLang="en-US" dirty="0"/>
              <a:t>    "描述": "全年，所有人的项目支出",</a:t>
            </a:r>
          </a:p>
          <a:p>
            <a:r>
              <a:rPr lang="zh-CN" altLang="en-US" dirty="0"/>
              <a:t>    "1月": {</a:t>
            </a:r>
          </a:p>
          <a:p>
            <a:r>
              <a:rPr lang="zh-CN" altLang="en-US" dirty="0"/>
              <a:t>        "杨连峰": {</a:t>
            </a:r>
          </a:p>
          <a:p>
            <a:r>
              <a:rPr lang="zh-CN" altLang="en-US" dirty="0"/>
              <a:t>            "项目1": "支出",</a:t>
            </a:r>
          </a:p>
          <a:p>
            <a:r>
              <a:rPr lang="zh-CN" altLang="en-US" dirty="0"/>
              <a:t>            "项目2": "支出",</a:t>
            </a:r>
          </a:p>
          <a:p>
            <a:r>
              <a:rPr lang="zh-CN" altLang="en-US" dirty="0"/>
              <a:t>            "项目3": "支出"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"郑斌": {</a:t>
            </a:r>
          </a:p>
          <a:p>
            <a:r>
              <a:rPr lang="zh-CN" altLang="en-US" dirty="0"/>
              <a:t>            "项目1": "支出",</a:t>
            </a:r>
          </a:p>
          <a:p>
            <a:r>
              <a:rPr lang="zh-CN" altLang="en-US" dirty="0"/>
              <a:t>            "项目2": "支出",</a:t>
            </a:r>
          </a:p>
          <a:p>
            <a:r>
              <a:rPr lang="zh-CN" altLang="en-US" dirty="0"/>
              <a:t>            "项目3": "支出"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},</a:t>
            </a:r>
          </a:p>
          <a:p>
            <a:r>
              <a:rPr lang="zh-CN" altLang="en-US" dirty="0"/>
              <a:t>    "2月": {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5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752</Words>
  <Application>Microsoft Office PowerPoint</Application>
  <PresentationFormat>宽屏</PresentationFormat>
  <Paragraphs>154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yanglf</dc:creator>
  <cp:lastModifiedBy>yanglf</cp:lastModifiedBy>
  <cp:revision>42</cp:revision>
  <dcterms:created xsi:type="dcterms:W3CDTF">2017-05-03T12:14:42Z</dcterms:created>
  <dcterms:modified xsi:type="dcterms:W3CDTF">2017-05-15T02:02:06Z</dcterms:modified>
</cp:coreProperties>
</file>